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384" r:id="rId3"/>
    <p:sldId id="373" r:id="rId4"/>
    <p:sldId id="346" r:id="rId5"/>
    <p:sldId id="347" r:id="rId6"/>
    <p:sldId id="348" r:id="rId7"/>
    <p:sldId id="349" r:id="rId8"/>
    <p:sldId id="350" r:id="rId9"/>
    <p:sldId id="387" r:id="rId10"/>
    <p:sldId id="351" r:id="rId11"/>
    <p:sldId id="352" r:id="rId12"/>
    <p:sldId id="375" r:id="rId13"/>
    <p:sldId id="353" r:id="rId14"/>
    <p:sldId id="374" r:id="rId15"/>
    <p:sldId id="357" r:id="rId16"/>
    <p:sldId id="376" r:id="rId17"/>
    <p:sldId id="369" r:id="rId18"/>
    <p:sldId id="370" r:id="rId19"/>
    <p:sldId id="359" r:id="rId20"/>
    <p:sldId id="377" r:id="rId21"/>
    <p:sldId id="385" r:id="rId22"/>
    <p:sldId id="386" r:id="rId23"/>
    <p:sldId id="378" r:id="rId24"/>
    <p:sldId id="380" r:id="rId25"/>
    <p:sldId id="382" r:id="rId26"/>
    <p:sldId id="381" r:id="rId27"/>
    <p:sldId id="36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C6DED5"/>
    <a:srgbClr val="FFCDE6"/>
    <a:srgbClr val="FFEDA3"/>
    <a:srgbClr val="FF9900"/>
    <a:srgbClr val="00B8B4"/>
    <a:srgbClr val="7CBF33"/>
    <a:srgbClr val="FF93E3"/>
    <a:srgbClr val="FF5050"/>
    <a:srgbClr val="C2F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63351-251C-4E7A-92EC-E86B3260FB84}" type="doc">
      <dgm:prSet loTypeId="urn:microsoft.com/office/officeart/2005/8/layout/matrix3" loCatId="matrix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DF58E052-949E-4176-8231-DE7BB47399AC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th-TH" sz="3200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(1) การบรรลุเป้าหมายของงาน</a:t>
          </a:r>
        </a:p>
      </dgm:t>
    </dgm:pt>
    <dgm:pt modelId="{9E02FD65-B197-48EA-91B8-93AAF17F0E02}" type="parTrans" cxnId="{EC274C57-5480-47A6-8EA1-5C26F5A7CC6A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732B235-0783-4CA9-872B-FC22E2D2BEC2}" type="sibTrans" cxnId="{EC274C57-5480-47A6-8EA1-5C26F5A7CC6A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C4026C7-A7D3-4BA2-9CF7-196B18BF0DDC}">
      <dgm:prSet phldrT="[Text]" phldr="1"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12AF0A7-D8CE-4C7E-9311-02030B0386CD}" type="parTrans" cxnId="{3D9A5783-BCEE-4F78-AECB-F0F459E814BE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C029672-CF6F-4300-8D2A-392705BAE216}" type="sibTrans" cxnId="{3D9A5783-BCEE-4F78-AECB-F0F459E814BE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AFA927E-F1DD-49CF-A556-74F319BE68BF}">
      <dgm:prSet phldrT="[Text]" phldr="1"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475854F-8284-4506-BB7F-CB8E74D906E2}" type="parTrans" cxnId="{3EAE89E9-F016-4E90-AE95-F9760F9E8090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0F65E3D-16E2-41F3-880F-BC35BAFD35A1}" type="sibTrans" cxnId="{3EAE89E9-F016-4E90-AE95-F9760F9E8090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EEB5BEF-6CA4-4294-AB71-1EB141EFCF78}">
      <dgm:prSet phldrT="[Text]" custT="1"/>
      <dgm:spPr/>
      <dgm:t>
        <a:bodyPr/>
        <a:lstStyle/>
        <a:p>
          <a:r>
            <a:rPr lang="th-TH" sz="3200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(2) การบรรลุเป้าหมายด้านการพัฒนาคน</a:t>
          </a:r>
        </a:p>
      </dgm:t>
    </dgm:pt>
    <dgm:pt modelId="{5711A118-3217-42F9-B095-0456A9C14D82}" type="parTrans" cxnId="{5BDC5AC1-80B2-4C9C-816A-2F4404B73D11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747B930-5192-490D-9E31-D021D7CBA92A}" type="sibTrans" cxnId="{5BDC5AC1-80B2-4C9C-816A-2F4404B73D11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5F10791-3BE3-4BE2-8186-7B21ACB9EB1D}">
      <dgm:prSet phldrT="[Text]" custT="1"/>
      <dgm:spPr>
        <a:solidFill>
          <a:srgbClr val="7030A0">
            <a:alpha val="63333"/>
          </a:srgbClr>
        </a:solidFill>
      </dgm:spPr>
      <dgm:t>
        <a:bodyPr/>
        <a:lstStyle/>
        <a:p>
          <a:r>
            <a:rPr lang="th-TH" sz="3200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(3) การบรรลุเป้าหมายด้านการพัฒนาองค์กรไปเป็นองค์กรแห่งการเรียนรู้</a:t>
          </a:r>
        </a:p>
      </dgm:t>
    </dgm:pt>
    <dgm:pt modelId="{8586349E-4CBD-4AC2-984A-39BDD75902EA}" type="parTrans" cxnId="{56B9ED53-987C-4764-AB46-9FF8E7C0CE6A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6536820-E8F0-46C0-B332-974E93CD3F1C}" type="sibTrans" cxnId="{56B9ED53-987C-4764-AB46-9FF8E7C0CE6A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2DA5644-1B16-4877-A95A-D2760294CD1A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th-TH" sz="2800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(4) การบรรลุเป้าหมายของการเป็นชุมชน หมู่คณะ ที่มีความเอื้ออาทรระหว่างกันในที่ทำงาน</a:t>
          </a:r>
        </a:p>
      </dgm:t>
    </dgm:pt>
    <dgm:pt modelId="{B3EB527D-9C64-4342-BA57-C935FA50F767}" type="parTrans" cxnId="{2BF1501D-ECFB-4C3E-8BE9-6D49556DEECB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D036215-1D44-491B-9C41-A5ECBA63D630}" type="sibTrans" cxnId="{2BF1501D-ECFB-4C3E-8BE9-6D49556DEECB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92E8E9F-8337-4777-92A3-267E30930FC0}" type="pres">
      <dgm:prSet presAssocID="{A8463351-251C-4E7A-92EC-E86B3260FB84}" presName="matrix" presStyleCnt="0">
        <dgm:presLayoutVars>
          <dgm:chMax val="1"/>
          <dgm:dir/>
          <dgm:resizeHandles val="exact"/>
        </dgm:presLayoutVars>
      </dgm:prSet>
      <dgm:spPr/>
    </dgm:pt>
    <dgm:pt modelId="{16308D09-602A-4453-952B-6B4D7471C2BC}" type="pres">
      <dgm:prSet presAssocID="{A8463351-251C-4E7A-92EC-E86B3260FB84}" presName="diamond" presStyleLbl="bgShp" presStyleIdx="0" presStyleCnt="1"/>
      <dgm:spPr/>
    </dgm:pt>
    <dgm:pt modelId="{3DFA8D51-A277-4F7C-BE1B-6F6B2BCEEE9C}" type="pres">
      <dgm:prSet presAssocID="{A8463351-251C-4E7A-92EC-E86B3260FB84}" presName="quad1" presStyleLbl="node1" presStyleIdx="0" presStyleCnt="4" custScaleX="210332" custLinFactNeighborX="-54519" custLinFactNeighborY="348">
        <dgm:presLayoutVars>
          <dgm:chMax val="0"/>
          <dgm:chPref val="0"/>
          <dgm:bulletEnabled val="1"/>
        </dgm:presLayoutVars>
      </dgm:prSet>
      <dgm:spPr/>
    </dgm:pt>
    <dgm:pt modelId="{A8DE0666-657C-428E-BC54-BC7B4FF43FE4}" type="pres">
      <dgm:prSet presAssocID="{A8463351-251C-4E7A-92EC-E86B3260FB84}" presName="quad2" presStyleLbl="node1" presStyleIdx="1" presStyleCnt="4" custScaleX="210332" custLinFactNeighborX="51319" custLinFactNeighborY="348">
        <dgm:presLayoutVars>
          <dgm:chMax val="0"/>
          <dgm:chPref val="0"/>
          <dgm:bulletEnabled val="1"/>
        </dgm:presLayoutVars>
      </dgm:prSet>
      <dgm:spPr/>
    </dgm:pt>
    <dgm:pt modelId="{28A0E0EF-B020-4E2E-B5AF-8E3DACD4F149}" type="pres">
      <dgm:prSet presAssocID="{A8463351-251C-4E7A-92EC-E86B3260FB84}" presName="quad3" presStyleLbl="node1" presStyleIdx="2" presStyleCnt="4" custScaleX="210332" custLinFactNeighborX="-54519" custLinFactNeighborY="348">
        <dgm:presLayoutVars>
          <dgm:chMax val="0"/>
          <dgm:chPref val="0"/>
          <dgm:bulletEnabled val="1"/>
        </dgm:presLayoutVars>
      </dgm:prSet>
      <dgm:spPr/>
    </dgm:pt>
    <dgm:pt modelId="{214E7619-2C26-4368-B643-7B8F20F49B49}" type="pres">
      <dgm:prSet presAssocID="{A8463351-251C-4E7A-92EC-E86B3260FB84}" presName="quad4" presStyleLbl="node1" presStyleIdx="3" presStyleCnt="4" custScaleX="210332" custLinFactNeighborX="51319" custLinFactNeighborY="348">
        <dgm:presLayoutVars>
          <dgm:chMax val="0"/>
          <dgm:chPref val="0"/>
          <dgm:bulletEnabled val="1"/>
        </dgm:presLayoutVars>
      </dgm:prSet>
      <dgm:spPr/>
    </dgm:pt>
  </dgm:ptLst>
  <dgm:cxnLst>
    <dgm:cxn modelId="{2BF1501D-ECFB-4C3E-8BE9-6D49556DEECB}" srcId="{A8463351-251C-4E7A-92EC-E86B3260FB84}" destId="{12DA5644-1B16-4877-A95A-D2760294CD1A}" srcOrd="3" destOrd="0" parTransId="{B3EB527D-9C64-4342-BA57-C935FA50F767}" sibTransId="{7D036215-1D44-491B-9C41-A5ECBA63D630}"/>
    <dgm:cxn modelId="{56B9ED53-987C-4764-AB46-9FF8E7C0CE6A}" srcId="{A8463351-251C-4E7A-92EC-E86B3260FB84}" destId="{35F10791-3BE3-4BE2-8186-7B21ACB9EB1D}" srcOrd="2" destOrd="0" parTransId="{8586349E-4CBD-4AC2-984A-39BDD75902EA}" sibTransId="{36536820-E8F0-46C0-B332-974E93CD3F1C}"/>
    <dgm:cxn modelId="{EC274C57-5480-47A6-8EA1-5C26F5A7CC6A}" srcId="{A8463351-251C-4E7A-92EC-E86B3260FB84}" destId="{DF58E052-949E-4176-8231-DE7BB47399AC}" srcOrd="0" destOrd="0" parTransId="{9E02FD65-B197-48EA-91B8-93AAF17F0E02}" sibTransId="{7732B235-0783-4CA9-872B-FC22E2D2BEC2}"/>
    <dgm:cxn modelId="{3D9A5783-BCEE-4F78-AECB-F0F459E814BE}" srcId="{A8463351-251C-4E7A-92EC-E86B3260FB84}" destId="{0C4026C7-A7D3-4BA2-9CF7-196B18BF0DDC}" srcOrd="4" destOrd="0" parTransId="{512AF0A7-D8CE-4C7E-9311-02030B0386CD}" sibTransId="{5C029672-CF6F-4300-8D2A-392705BAE216}"/>
    <dgm:cxn modelId="{72634D86-FEB7-4F3A-9DEF-8292201EA87C}" type="presOf" srcId="{35F10791-3BE3-4BE2-8186-7B21ACB9EB1D}" destId="{28A0E0EF-B020-4E2E-B5AF-8E3DACD4F149}" srcOrd="0" destOrd="0" presId="urn:microsoft.com/office/officeart/2005/8/layout/matrix3"/>
    <dgm:cxn modelId="{C8AB9386-E0AB-4B68-A753-273C29C1F743}" type="presOf" srcId="{6EEB5BEF-6CA4-4294-AB71-1EB141EFCF78}" destId="{A8DE0666-657C-428E-BC54-BC7B4FF43FE4}" srcOrd="0" destOrd="0" presId="urn:microsoft.com/office/officeart/2005/8/layout/matrix3"/>
    <dgm:cxn modelId="{DA4088C0-2DBA-4F62-BDCD-3E86A86218FB}" type="presOf" srcId="{A8463351-251C-4E7A-92EC-E86B3260FB84}" destId="{392E8E9F-8337-4777-92A3-267E30930FC0}" srcOrd="0" destOrd="0" presId="urn:microsoft.com/office/officeart/2005/8/layout/matrix3"/>
    <dgm:cxn modelId="{5BDC5AC1-80B2-4C9C-816A-2F4404B73D11}" srcId="{A8463351-251C-4E7A-92EC-E86B3260FB84}" destId="{6EEB5BEF-6CA4-4294-AB71-1EB141EFCF78}" srcOrd="1" destOrd="0" parTransId="{5711A118-3217-42F9-B095-0456A9C14D82}" sibTransId="{3747B930-5192-490D-9E31-D021D7CBA92A}"/>
    <dgm:cxn modelId="{367D5ED4-3A0D-41CA-8F6D-63BD01B422F2}" type="presOf" srcId="{DF58E052-949E-4176-8231-DE7BB47399AC}" destId="{3DFA8D51-A277-4F7C-BE1B-6F6B2BCEEE9C}" srcOrd="0" destOrd="0" presId="urn:microsoft.com/office/officeart/2005/8/layout/matrix3"/>
    <dgm:cxn modelId="{3EAE89E9-F016-4E90-AE95-F9760F9E8090}" srcId="{A8463351-251C-4E7A-92EC-E86B3260FB84}" destId="{FAFA927E-F1DD-49CF-A556-74F319BE68BF}" srcOrd="5" destOrd="0" parTransId="{B475854F-8284-4506-BB7F-CB8E74D906E2}" sibTransId="{30F65E3D-16E2-41F3-880F-BC35BAFD35A1}"/>
    <dgm:cxn modelId="{ABAC40F1-B154-447E-BB46-4AE58ED43978}" type="presOf" srcId="{12DA5644-1B16-4877-A95A-D2760294CD1A}" destId="{214E7619-2C26-4368-B643-7B8F20F49B49}" srcOrd="0" destOrd="0" presId="urn:microsoft.com/office/officeart/2005/8/layout/matrix3"/>
    <dgm:cxn modelId="{BF97AC34-FCBC-4E8C-A7FE-A2E254A8E650}" type="presParOf" srcId="{392E8E9F-8337-4777-92A3-267E30930FC0}" destId="{16308D09-602A-4453-952B-6B4D7471C2BC}" srcOrd="0" destOrd="0" presId="urn:microsoft.com/office/officeart/2005/8/layout/matrix3"/>
    <dgm:cxn modelId="{4F76D97B-1299-4CC6-B08D-82A9296A4798}" type="presParOf" srcId="{392E8E9F-8337-4777-92A3-267E30930FC0}" destId="{3DFA8D51-A277-4F7C-BE1B-6F6B2BCEEE9C}" srcOrd="1" destOrd="0" presId="urn:microsoft.com/office/officeart/2005/8/layout/matrix3"/>
    <dgm:cxn modelId="{E174DF22-9CFC-471F-86C6-5730788E10F7}" type="presParOf" srcId="{392E8E9F-8337-4777-92A3-267E30930FC0}" destId="{A8DE0666-657C-428E-BC54-BC7B4FF43FE4}" srcOrd="2" destOrd="0" presId="urn:microsoft.com/office/officeart/2005/8/layout/matrix3"/>
    <dgm:cxn modelId="{CB5822D5-B936-48F4-A017-A3C87CB325C3}" type="presParOf" srcId="{392E8E9F-8337-4777-92A3-267E30930FC0}" destId="{28A0E0EF-B020-4E2E-B5AF-8E3DACD4F149}" srcOrd="3" destOrd="0" presId="urn:microsoft.com/office/officeart/2005/8/layout/matrix3"/>
    <dgm:cxn modelId="{157D83B7-6356-43DA-99FF-939B63E4C701}" type="presParOf" srcId="{392E8E9F-8337-4777-92A3-267E30930FC0}" destId="{214E7619-2C26-4368-B643-7B8F20F49B4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D74715-C557-4A8E-B9B6-D9DAC0C666BE}" type="doc">
      <dgm:prSet loTypeId="urn:microsoft.com/office/officeart/2005/8/layout/venn3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F44A20B0-52C5-4907-B782-798D06AA824F}">
      <dgm:prSet phldrT="[ข้อความ]" custT="1"/>
      <dgm:spPr>
        <a:solidFill>
          <a:srgbClr val="00B8B4"/>
        </a:solidFill>
      </dgm:spPr>
      <dgm:t>
        <a:bodyPr/>
        <a:lstStyle/>
        <a:p>
          <a:r>
            <a:rPr lang="en-US" sz="2800" b="1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“Why” </a:t>
          </a:r>
          <a:r>
            <a:rPr lang="th-TH" sz="2800" b="1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ทำไมต้องทำ</a:t>
          </a:r>
        </a:p>
        <a:p>
          <a:r>
            <a:rPr lang="th-TH" sz="2000" b="1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 เพื่อให้ทุกคนสร้างความสำเร็จด้วยปัญญาของแต่ละคน</a:t>
          </a:r>
          <a:endParaRPr lang="th-TH" sz="2800" b="1" dirty="0">
            <a:solidFill>
              <a:schemeClr val="accent3">
                <a:lumMod val="5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495E8DB8-CD2C-4796-9A84-DCF940AA4ECA}" type="parTrans" cxnId="{2AEC7830-B777-456A-9B97-8228EDED0A7B}">
      <dgm:prSet/>
      <dgm:spPr/>
      <dgm:t>
        <a:bodyPr/>
        <a:lstStyle/>
        <a:p>
          <a:endParaRPr lang="th-TH" sz="1600"/>
        </a:p>
      </dgm:t>
    </dgm:pt>
    <dgm:pt modelId="{0B154D69-FAF7-4E74-93D4-08A3D2F64C2F}" type="sibTrans" cxnId="{2AEC7830-B777-456A-9B97-8228EDED0A7B}">
      <dgm:prSet/>
      <dgm:spPr/>
      <dgm:t>
        <a:bodyPr/>
        <a:lstStyle/>
        <a:p>
          <a:endParaRPr lang="th-TH" sz="1600"/>
        </a:p>
      </dgm:t>
    </dgm:pt>
    <dgm:pt modelId="{DAC98D44-481E-4EFB-A539-8CC259FAE7CD}">
      <dgm:prSet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3200" b="1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“When” </a:t>
          </a:r>
          <a:r>
            <a:rPr lang="th-TH" sz="3200" b="1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ทำเมื่อใด</a:t>
          </a:r>
        </a:p>
        <a:p>
          <a:pPr algn="ctr"/>
          <a:r>
            <a:rPr lang="th-TH" sz="2000" b="1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ตลอดเวลาอย่างต่อเนื่องเพื่อความพึงพอใจ</a:t>
          </a:r>
          <a:endParaRPr lang="th-TH" sz="3200" b="1" dirty="0">
            <a:solidFill>
              <a:schemeClr val="accent3">
                <a:lumMod val="5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BC0C8865-A075-43AD-98E0-B018527CD68B}" type="sibTrans" cxnId="{85D07D26-1942-4F2E-B7AF-1D159A0D47E9}">
      <dgm:prSet/>
      <dgm:spPr/>
      <dgm:t>
        <a:bodyPr/>
        <a:lstStyle/>
        <a:p>
          <a:endParaRPr lang="th-TH" sz="1600"/>
        </a:p>
      </dgm:t>
    </dgm:pt>
    <dgm:pt modelId="{419FE285-329A-4539-AC19-97146934451C}" type="parTrans" cxnId="{85D07D26-1942-4F2E-B7AF-1D159A0D47E9}">
      <dgm:prSet/>
      <dgm:spPr/>
      <dgm:t>
        <a:bodyPr/>
        <a:lstStyle/>
        <a:p>
          <a:endParaRPr lang="th-TH" sz="1600"/>
        </a:p>
      </dgm:t>
    </dgm:pt>
    <dgm:pt modelId="{790E2B2F-008B-412B-8695-737097CDAC28}">
      <dgm:prSet phldrT="[ข้อความ]" custT="1"/>
      <dgm:spPr>
        <a:solidFill>
          <a:srgbClr val="92D050"/>
        </a:solidFill>
      </dgm:spPr>
      <dgm:t>
        <a:bodyPr/>
        <a:lstStyle/>
        <a:p>
          <a:r>
            <a:rPr lang="th-TH" sz="2800" b="1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“</a:t>
          </a:r>
          <a:r>
            <a:rPr lang="en-US" sz="2800" b="1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Whom</a:t>
          </a:r>
          <a:r>
            <a:rPr lang="th-TH" sz="2800" b="1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” เป็นเรื่องของใคร</a:t>
          </a:r>
        </a:p>
        <a:p>
          <a:r>
            <a:rPr lang="th-TH" sz="2800" b="1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ทุกคนในองค์กร</a:t>
          </a:r>
          <a:endParaRPr lang="th-TH" sz="2400" b="1" dirty="0">
            <a:solidFill>
              <a:schemeClr val="accent3">
                <a:lumMod val="5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A454E3EC-0783-477F-85BE-94B74C2F1694}" type="parTrans" cxnId="{862A4FA8-02B1-4D75-92C8-3612CF48966E}">
      <dgm:prSet/>
      <dgm:spPr/>
      <dgm:t>
        <a:bodyPr/>
        <a:lstStyle/>
        <a:p>
          <a:endParaRPr lang="th-TH" sz="2400"/>
        </a:p>
      </dgm:t>
    </dgm:pt>
    <dgm:pt modelId="{80CDCC85-4024-4E77-BD55-0F29429DE212}" type="sibTrans" cxnId="{862A4FA8-02B1-4D75-92C8-3612CF48966E}">
      <dgm:prSet/>
      <dgm:spPr/>
      <dgm:t>
        <a:bodyPr/>
        <a:lstStyle/>
        <a:p>
          <a:endParaRPr lang="th-TH" sz="2400"/>
        </a:p>
      </dgm:t>
    </dgm:pt>
    <dgm:pt modelId="{42B8593B-0EEC-4DBF-9C32-58479CAE5EC6}" type="pres">
      <dgm:prSet presAssocID="{90D74715-C557-4A8E-B9B6-D9DAC0C666BE}" presName="Name0" presStyleCnt="0">
        <dgm:presLayoutVars>
          <dgm:dir/>
          <dgm:resizeHandles val="exact"/>
        </dgm:presLayoutVars>
      </dgm:prSet>
      <dgm:spPr/>
    </dgm:pt>
    <dgm:pt modelId="{657188D3-6C78-453C-9A9F-E61D0183B4B8}" type="pres">
      <dgm:prSet presAssocID="{F44A20B0-52C5-4907-B782-798D06AA824F}" presName="Name5" presStyleLbl="vennNode1" presStyleIdx="0" presStyleCnt="3">
        <dgm:presLayoutVars>
          <dgm:bulletEnabled val="1"/>
        </dgm:presLayoutVars>
      </dgm:prSet>
      <dgm:spPr/>
    </dgm:pt>
    <dgm:pt modelId="{11FADC70-BA4D-430D-9683-B544A2B71ABE}" type="pres">
      <dgm:prSet presAssocID="{0B154D69-FAF7-4E74-93D4-08A3D2F64C2F}" presName="space" presStyleCnt="0"/>
      <dgm:spPr/>
    </dgm:pt>
    <dgm:pt modelId="{9B1F3639-C0CD-4C19-B206-325FA32E3BB9}" type="pres">
      <dgm:prSet presAssocID="{790E2B2F-008B-412B-8695-737097CDAC28}" presName="Name5" presStyleLbl="vennNode1" presStyleIdx="1" presStyleCnt="3">
        <dgm:presLayoutVars>
          <dgm:bulletEnabled val="1"/>
        </dgm:presLayoutVars>
      </dgm:prSet>
      <dgm:spPr/>
    </dgm:pt>
    <dgm:pt modelId="{81C2E7D9-9F34-477B-8673-F6EAC7263A09}" type="pres">
      <dgm:prSet presAssocID="{80CDCC85-4024-4E77-BD55-0F29429DE212}" presName="space" presStyleCnt="0"/>
      <dgm:spPr/>
    </dgm:pt>
    <dgm:pt modelId="{C6F64582-A6BC-4957-919A-D71DA81C397E}" type="pres">
      <dgm:prSet presAssocID="{DAC98D44-481E-4EFB-A539-8CC259FAE7CD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DEA3D60A-D1ED-40C7-B850-A6DC34AF4069}" type="presOf" srcId="{790E2B2F-008B-412B-8695-737097CDAC28}" destId="{9B1F3639-C0CD-4C19-B206-325FA32E3BB9}" srcOrd="0" destOrd="0" presId="urn:microsoft.com/office/officeart/2005/8/layout/venn3"/>
    <dgm:cxn modelId="{85D07D26-1942-4F2E-B7AF-1D159A0D47E9}" srcId="{90D74715-C557-4A8E-B9B6-D9DAC0C666BE}" destId="{DAC98D44-481E-4EFB-A539-8CC259FAE7CD}" srcOrd="2" destOrd="0" parTransId="{419FE285-329A-4539-AC19-97146934451C}" sibTransId="{BC0C8865-A075-43AD-98E0-B018527CD68B}"/>
    <dgm:cxn modelId="{2AEC7830-B777-456A-9B97-8228EDED0A7B}" srcId="{90D74715-C557-4A8E-B9B6-D9DAC0C666BE}" destId="{F44A20B0-52C5-4907-B782-798D06AA824F}" srcOrd="0" destOrd="0" parTransId="{495E8DB8-CD2C-4796-9A84-DCF940AA4ECA}" sibTransId="{0B154D69-FAF7-4E74-93D4-08A3D2F64C2F}"/>
    <dgm:cxn modelId="{C0B2E267-C51E-42A1-9AE6-32484A317E89}" type="presOf" srcId="{DAC98D44-481E-4EFB-A539-8CC259FAE7CD}" destId="{C6F64582-A6BC-4957-919A-D71DA81C397E}" srcOrd="0" destOrd="0" presId="urn:microsoft.com/office/officeart/2005/8/layout/venn3"/>
    <dgm:cxn modelId="{504B076A-579A-429F-AD2A-B1E09503B1F7}" type="presOf" srcId="{F44A20B0-52C5-4907-B782-798D06AA824F}" destId="{657188D3-6C78-453C-9A9F-E61D0183B4B8}" srcOrd="0" destOrd="0" presId="urn:microsoft.com/office/officeart/2005/8/layout/venn3"/>
    <dgm:cxn modelId="{862A4FA8-02B1-4D75-92C8-3612CF48966E}" srcId="{90D74715-C557-4A8E-B9B6-D9DAC0C666BE}" destId="{790E2B2F-008B-412B-8695-737097CDAC28}" srcOrd="1" destOrd="0" parTransId="{A454E3EC-0783-477F-85BE-94B74C2F1694}" sibTransId="{80CDCC85-4024-4E77-BD55-0F29429DE212}"/>
    <dgm:cxn modelId="{0B408BEF-DA50-4AC4-B4FA-F2D80EBF75BC}" type="presOf" srcId="{90D74715-C557-4A8E-B9B6-D9DAC0C666BE}" destId="{42B8593B-0EEC-4DBF-9C32-58479CAE5EC6}" srcOrd="0" destOrd="0" presId="urn:microsoft.com/office/officeart/2005/8/layout/venn3"/>
    <dgm:cxn modelId="{C5255E97-E36F-45DB-9A6F-C6105523A5FD}" type="presParOf" srcId="{42B8593B-0EEC-4DBF-9C32-58479CAE5EC6}" destId="{657188D3-6C78-453C-9A9F-E61D0183B4B8}" srcOrd="0" destOrd="0" presId="urn:microsoft.com/office/officeart/2005/8/layout/venn3"/>
    <dgm:cxn modelId="{AF1EECB1-ABF9-4123-9B33-920A50CB21FA}" type="presParOf" srcId="{42B8593B-0EEC-4DBF-9C32-58479CAE5EC6}" destId="{11FADC70-BA4D-430D-9683-B544A2B71ABE}" srcOrd="1" destOrd="0" presId="urn:microsoft.com/office/officeart/2005/8/layout/venn3"/>
    <dgm:cxn modelId="{11508A5D-DF1E-45AA-8E05-1FD097573143}" type="presParOf" srcId="{42B8593B-0EEC-4DBF-9C32-58479CAE5EC6}" destId="{9B1F3639-C0CD-4C19-B206-325FA32E3BB9}" srcOrd="2" destOrd="0" presId="urn:microsoft.com/office/officeart/2005/8/layout/venn3"/>
    <dgm:cxn modelId="{76BB535C-B46A-4F44-8FF0-32930725B081}" type="presParOf" srcId="{42B8593B-0EEC-4DBF-9C32-58479CAE5EC6}" destId="{81C2E7D9-9F34-477B-8673-F6EAC7263A09}" srcOrd="3" destOrd="0" presId="urn:microsoft.com/office/officeart/2005/8/layout/venn3"/>
    <dgm:cxn modelId="{3284DE18-79F6-4AB4-A321-26917F95A4DD}" type="presParOf" srcId="{42B8593B-0EEC-4DBF-9C32-58479CAE5EC6}" destId="{C6F64582-A6BC-4957-919A-D71DA81C397E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F7D53D-F40E-4080-BD90-A85E89F0A72D}" type="doc">
      <dgm:prSet loTypeId="urn:microsoft.com/office/officeart/2005/8/layout/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8418A92E-9350-46D4-BA17-3F56C97B4AF3}">
      <dgm:prSet phldrT="[ข้อความ]" custT="1"/>
      <dgm:spPr/>
      <dgm:t>
        <a:bodyPr/>
        <a:lstStyle/>
        <a:p>
          <a:r>
            <a:rPr lang="th-TH" sz="2400" b="1" dirty="0">
              <a:latin typeface="TH SarabunPSK" pitchFamily="34" charset="-34"/>
              <a:cs typeface="TH SarabunPSK" pitchFamily="34" charset="-34"/>
            </a:rPr>
            <a:t>๐ อยู่กับคนที่รู้ใจแล้วขยายให้เต็มองค์กร</a:t>
          </a:r>
        </a:p>
      </dgm:t>
    </dgm:pt>
    <dgm:pt modelId="{3244FA06-AB9B-447A-BCA1-5EA6B2713FB6}" type="parTrans" cxnId="{F5E78F8C-7EE7-441E-BDBB-34AC1E05A9F4}">
      <dgm:prSet/>
      <dgm:spPr/>
      <dgm:t>
        <a:bodyPr/>
        <a:lstStyle/>
        <a:p>
          <a:endParaRPr lang="th-TH" sz="3000">
            <a:cs typeface="EucrosiaUPC" pitchFamily="18" charset="-34"/>
          </a:endParaRPr>
        </a:p>
      </dgm:t>
    </dgm:pt>
    <dgm:pt modelId="{A478E67F-6E4C-495F-9BC8-2C2D291328F8}" type="sibTrans" cxnId="{F5E78F8C-7EE7-441E-BDBB-34AC1E05A9F4}">
      <dgm:prSet/>
      <dgm:spPr/>
      <dgm:t>
        <a:bodyPr/>
        <a:lstStyle/>
        <a:p>
          <a:endParaRPr lang="th-TH" sz="3000">
            <a:cs typeface="EucrosiaUPC" pitchFamily="18" charset="-34"/>
          </a:endParaRPr>
        </a:p>
      </dgm:t>
    </dgm:pt>
    <dgm:pt modelId="{DFEE1DDD-9512-47E4-A4C1-60CB7E48501B}">
      <dgm:prSet custT="1"/>
      <dgm:spPr/>
      <dgm:t>
        <a:bodyPr/>
        <a:lstStyle/>
        <a:p>
          <a:r>
            <a:rPr lang="th-TH" sz="2400" b="1" dirty="0">
              <a:latin typeface="TH SarabunPSK" pitchFamily="34" charset="-34"/>
              <a:cs typeface="TH SarabunPSK" pitchFamily="34" charset="-34"/>
            </a:rPr>
            <a:t>๐ คิดคนเดียวผลทวีบวก คิดหลายคนผลทวีคูณ</a:t>
          </a:r>
        </a:p>
      </dgm:t>
    </dgm:pt>
    <dgm:pt modelId="{491BD37C-3141-4967-8036-80A890626D8D}" type="parTrans" cxnId="{56410672-CD09-4265-801D-C59D7863BC8F}">
      <dgm:prSet/>
      <dgm:spPr/>
      <dgm:t>
        <a:bodyPr/>
        <a:lstStyle/>
        <a:p>
          <a:endParaRPr lang="th-TH" sz="3000">
            <a:cs typeface="EucrosiaUPC" pitchFamily="18" charset="-34"/>
          </a:endParaRPr>
        </a:p>
      </dgm:t>
    </dgm:pt>
    <dgm:pt modelId="{03C068CF-3C9D-42D8-B4DC-38516FB40E22}" type="sibTrans" cxnId="{56410672-CD09-4265-801D-C59D7863BC8F}">
      <dgm:prSet/>
      <dgm:spPr/>
      <dgm:t>
        <a:bodyPr/>
        <a:lstStyle/>
        <a:p>
          <a:endParaRPr lang="th-TH" sz="3000">
            <a:cs typeface="EucrosiaUPC" pitchFamily="18" charset="-34"/>
          </a:endParaRPr>
        </a:p>
      </dgm:t>
    </dgm:pt>
    <dgm:pt modelId="{28D5CED6-6101-4135-A625-1BCE928F9FC5}">
      <dgm:prSet custT="1"/>
      <dgm:spPr/>
      <dgm:t>
        <a:bodyPr/>
        <a:lstStyle/>
        <a:p>
          <a:r>
            <a:rPr lang="th-TH" sz="2400" b="1" dirty="0">
              <a:latin typeface="TH SarabunPSK" pitchFamily="34" charset="-34"/>
              <a:cs typeface="TH SarabunPSK" pitchFamily="34" charset="-34"/>
            </a:rPr>
            <a:t>๐ ทุกคนในองค์กรร่วมกันเก่งกว่าคนใดคนหนึ่งเพียงคนเดียวในองค์กร</a:t>
          </a:r>
        </a:p>
      </dgm:t>
    </dgm:pt>
    <dgm:pt modelId="{1569DC8D-E9F1-481F-B3C4-CAAA145A31DF}" type="parTrans" cxnId="{16A3BC40-4C3E-40AC-8D27-B7DA930502E0}">
      <dgm:prSet/>
      <dgm:spPr/>
      <dgm:t>
        <a:bodyPr/>
        <a:lstStyle/>
        <a:p>
          <a:endParaRPr lang="th-TH" sz="3000">
            <a:cs typeface="EucrosiaUPC" pitchFamily="18" charset="-34"/>
          </a:endParaRPr>
        </a:p>
      </dgm:t>
    </dgm:pt>
    <dgm:pt modelId="{D9E3A435-E0C2-4AC6-BBF5-D9A742CD2C1E}" type="sibTrans" cxnId="{16A3BC40-4C3E-40AC-8D27-B7DA930502E0}">
      <dgm:prSet/>
      <dgm:spPr/>
      <dgm:t>
        <a:bodyPr/>
        <a:lstStyle/>
        <a:p>
          <a:endParaRPr lang="th-TH" sz="3000">
            <a:cs typeface="EucrosiaUPC" pitchFamily="18" charset="-34"/>
          </a:endParaRPr>
        </a:p>
      </dgm:t>
    </dgm:pt>
    <dgm:pt modelId="{1A05A264-2759-4E37-B958-AAB3E3633261}">
      <dgm:prSet custT="1"/>
      <dgm:spPr/>
      <dgm:t>
        <a:bodyPr/>
        <a:lstStyle/>
        <a:p>
          <a:r>
            <a:rPr lang="th-TH" sz="2400" b="1" dirty="0">
              <a:latin typeface="TH SarabunPSK" pitchFamily="34" charset="-34"/>
              <a:cs typeface="TH SarabunPSK" pitchFamily="34" charset="-34"/>
            </a:rPr>
            <a:t>๐ จากคู่หูสู่ครอบครัวงาน</a:t>
          </a:r>
        </a:p>
      </dgm:t>
    </dgm:pt>
    <dgm:pt modelId="{CB091DE1-8616-4130-985C-74544CCBABF8}" type="parTrans" cxnId="{B59F7704-A8EC-4D20-8EF9-E81328D79775}">
      <dgm:prSet/>
      <dgm:spPr/>
      <dgm:t>
        <a:bodyPr/>
        <a:lstStyle/>
        <a:p>
          <a:endParaRPr lang="th-TH" sz="3000">
            <a:cs typeface="EucrosiaUPC" pitchFamily="18" charset="-34"/>
          </a:endParaRPr>
        </a:p>
      </dgm:t>
    </dgm:pt>
    <dgm:pt modelId="{E597D799-EA10-4D08-B8E1-D9021CE893D4}" type="sibTrans" cxnId="{B59F7704-A8EC-4D20-8EF9-E81328D79775}">
      <dgm:prSet/>
      <dgm:spPr/>
      <dgm:t>
        <a:bodyPr/>
        <a:lstStyle/>
        <a:p>
          <a:endParaRPr lang="th-TH" sz="3000">
            <a:cs typeface="EucrosiaUPC" pitchFamily="18" charset="-34"/>
          </a:endParaRPr>
        </a:p>
      </dgm:t>
    </dgm:pt>
    <dgm:pt modelId="{669D358B-B8D8-47BF-8DC5-F0CB70078780}">
      <dgm:prSet custT="1"/>
      <dgm:spPr/>
      <dgm:t>
        <a:bodyPr/>
        <a:lstStyle/>
        <a:p>
          <a:r>
            <a:rPr lang="th-TH" sz="2400" b="1" dirty="0">
              <a:latin typeface="TH SarabunPSK" pitchFamily="34" charset="-34"/>
              <a:cs typeface="TH SarabunPSK" pitchFamily="34" charset="-34"/>
            </a:rPr>
            <a:t>๐ ร่วมใจดึง </a:t>
          </a:r>
          <a:r>
            <a:rPr lang="en-US" sz="2400" b="1" dirty="0">
              <a:latin typeface="TH SarabunPSK" pitchFamily="34" charset="-34"/>
              <a:cs typeface="TH SarabunPSK" pitchFamily="34" charset="-34"/>
            </a:rPr>
            <a:t>TK</a:t>
          </a:r>
          <a:r>
            <a:rPr lang="th-TH" sz="2400" b="1" dirty="0">
              <a:latin typeface="TH SarabunPSK" pitchFamily="34" charset="-34"/>
              <a:cs typeface="TH SarabunPSK" pitchFamily="34" charset="-34"/>
            </a:rPr>
            <a:t> สร้างองค์ความรู้ใหม่ ขับเคลื่อนองค์กรจาก เพื่อนที่รู้ใจสู่</a:t>
          </a:r>
          <a:r>
            <a:rPr lang="en-US" sz="2400" b="1" dirty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dirty="0">
              <a:latin typeface="TH SarabunPSK" pitchFamily="34" charset="-34"/>
              <a:cs typeface="TH SarabunPSK" pitchFamily="34" charset="-34"/>
            </a:rPr>
            <a:t>ชุมชนนักปฏิบัติที่มีจริตร่วม</a:t>
          </a:r>
        </a:p>
      </dgm:t>
    </dgm:pt>
    <dgm:pt modelId="{9408FFD0-ED4E-491C-B4FB-A8A1872D4F10}" type="parTrans" cxnId="{984B2245-2538-48EC-B198-24606D61439E}">
      <dgm:prSet/>
      <dgm:spPr/>
      <dgm:t>
        <a:bodyPr/>
        <a:lstStyle/>
        <a:p>
          <a:endParaRPr lang="th-TH" sz="3000">
            <a:cs typeface="EucrosiaUPC" pitchFamily="18" charset="-34"/>
          </a:endParaRPr>
        </a:p>
      </dgm:t>
    </dgm:pt>
    <dgm:pt modelId="{5CC2EE12-DC24-4C58-8694-05D0EFE1DCEB}" type="sibTrans" cxnId="{984B2245-2538-48EC-B198-24606D61439E}">
      <dgm:prSet/>
      <dgm:spPr/>
      <dgm:t>
        <a:bodyPr/>
        <a:lstStyle/>
        <a:p>
          <a:endParaRPr lang="th-TH" sz="3000">
            <a:cs typeface="EucrosiaUPC" pitchFamily="18" charset="-34"/>
          </a:endParaRPr>
        </a:p>
      </dgm:t>
    </dgm:pt>
    <dgm:pt modelId="{800DB0E2-0F1D-4527-BEBD-5FC27A5A38E3}" type="pres">
      <dgm:prSet presAssocID="{54F7D53D-F40E-4080-BD90-A85E89F0A72D}" presName="linear" presStyleCnt="0">
        <dgm:presLayoutVars>
          <dgm:dir/>
          <dgm:animLvl val="lvl"/>
          <dgm:resizeHandles val="exact"/>
        </dgm:presLayoutVars>
      </dgm:prSet>
      <dgm:spPr/>
    </dgm:pt>
    <dgm:pt modelId="{639ABAA5-C9EB-422C-929F-20C735A8A0D3}" type="pres">
      <dgm:prSet presAssocID="{8418A92E-9350-46D4-BA17-3F56C97B4AF3}" presName="parentLin" presStyleCnt="0"/>
      <dgm:spPr/>
    </dgm:pt>
    <dgm:pt modelId="{1A999D53-43E0-461C-948C-11944B85CA1F}" type="pres">
      <dgm:prSet presAssocID="{8418A92E-9350-46D4-BA17-3F56C97B4AF3}" presName="parentLeftMargin" presStyleLbl="node1" presStyleIdx="0" presStyleCnt="5"/>
      <dgm:spPr/>
    </dgm:pt>
    <dgm:pt modelId="{461EBB7C-3BE4-4558-AB97-6CDAAEC0CE2C}" type="pres">
      <dgm:prSet presAssocID="{8418A92E-9350-46D4-BA17-3F56C97B4AF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914A9D3-2871-4751-AA14-82BDF2A0D779}" type="pres">
      <dgm:prSet presAssocID="{8418A92E-9350-46D4-BA17-3F56C97B4AF3}" presName="negativeSpace" presStyleCnt="0"/>
      <dgm:spPr/>
    </dgm:pt>
    <dgm:pt modelId="{209FCD17-BB7F-4297-9E55-9919B2E36110}" type="pres">
      <dgm:prSet presAssocID="{8418A92E-9350-46D4-BA17-3F56C97B4AF3}" presName="childText" presStyleLbl="conFgAcc1" presStyleIdx="0" presStyleCnt="5">
        <dgm:presLayoutVars>
          <dgm:bulletEnabled val="1"/>
        </dgm:presLayoutVars>
      </dgm:prSet>
      <dgm:spPr/>
    </dgm:pt>
    <dgm:pt modelId="{F7FC4F76-D327-497F-B537-5E32E82AC0E1}" type="pres">
      <dgm:prSet presAssocID="{A478E67F-6E4C-495F-9BC8-2C2D291328F8}" presName="spaceBetweenRectangles" presStyleCnt="0"/>
      <dgm:spPr/>
    </dgm:pt>
    <dgm:pt modelId="{2CCBC009-0000-4AE3-8414-5A5BAA6052FB}" type="pres">
      <dgm:prSet presAssocID="{DFEE1DDD-9512-47E4-A4C1-60CB7E48501B}" presName="parentLin" presStyleCnt="0"/>
      <dgm:spPr/>
    </dgm:pt>
    <dgm:pt modelId="{EE1F47F6-6ECE-4E3E-B60A-B1ACCBE5C0F8}" type="pres">
      <dgm:prSet presAssocID="{DFEE1DDD-9512-47E4-A4C1-60CB7E48501B}" presName="parentLeftMargin" presStyleLbl="node1" presStyleIdx="0" presStyleCnt="5"/>
      <dgm:spPr/>
    </dgm:pt>
    <dgm:pt modelId="{119DCEF1-B31A-4710-A389-7C5DE86607B6}" type="pres">
      <dgm:prSet presAssocID="{DFEE1DDD-9512-47E4-A4C1-60CB7E48501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6F5B3B4-A438-4152-8967-FA7CDCA5632D}" type="pres">
      <dgm:prSet presAssocID="{DFEE1DDD-9512-47E4-A4C1-60CB7E48501B}" presName="negativeSpace" presStyleCnt="0"/>
      <dgm:spPr/>
    </dgm:pt>
    <dgm:pt modelId="{2DAAC475-EC25-489C-8F29-B9F28991F96D}" type="pres">
      <dgm:prSet presAssocID="{DFEE1DDD-9512-47E4-A4C1-60CB7E48501B}" presName="childText" presStyleLbl="conFgAcc1" presStyleIdx="1" presStyleCnt="5">
        <dgm:presLayoutVars>
          <dgm:bulletEnabled val="1"/>
        </dgm:presLayoutVars>
      </dgm:prSet>
      <dgm:spPr/>
    </dgm:pt>
    <dgm:pt modelId="{DC24AEE9-6BF8-4F6E-BBAD-4FCD3849808E}" type="pres">
      <dgm:prSet presAssocID="{03C068CF-3C9D-42D8-B4DC-38516FB40E22}" presName="spaceBetweenRectangles" presStyleCnt="0"/>
      <dgm:spPr/>
    </dgm:pt>
    <dgm:pt modelId="{60C98FC1-2F80-4B40-8A36-92F31E440DBA}" type="pres">
      <dgm:prSet presAssocID="{28D5CED6-6101-4135-A625-1BCE928F9FC5}" presName="parentLin" presStyleCnt="0"/>
      <dgm:spPr/>
    </dgm:pt>
    <dgm:pt modelId="{F76ADE53-ADDC-481D-8BEC-B944AAEF61FE}" type="pres">
      <dgm:prSet presAssocID="{28D5CED6-6101-4135-A625-1BCE928F9FC5}" presName="parentLeftMargin" presStyleLbl="node1" presStyleIdx="1" presStyleCnt="5"/>
      <dgm:spPr/>
    </dgm:pt>
    <dgm:pt modelId="{22371628-5E04-4080-8622-0D7C2E9E2A63}" type="pres">
      <dgm:prSet presAssocID="{28D5CED6-6101-4135-A625-1BCE928F9FC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6751AE0-3EC8-4675-A648-232882A0FAD0}" type="pres">
      <dgm:prSet presAssocID="{28D5CED6-6101-4135-A625-1BCE928F9FC5}" presName="negativeSpace" presStyleCnt="0"/>
      <dgm:spPr/>
    </dgm:pt>
    <dgm:pt modelId="{E1F40F28-F833-48AE-B440-4DD460F8F023}" type="pres">
      <dgm:prSet presAssocID="{28D5CED6-6101-4135-A625-1BCE928F9FC5}" presName="childText" presStyleLbl="conFgAcc1" presStyleIdx="2" presStyleCnt="5">
        <dgm:presLayoutVars>
          <dgm:bulletEnabled val="1"/>
        </dgm:presLayoutVars>
      </dgm:prSet>
      <dgm:spPr/>
    </dgm:pt>
    <dgm:pt modelId="{B505D103-5D49-4C32-A440-0A720A5C91EB}" type="pres">
      <dgm:prSet presAssocID="{D9E3A435-E0C2-4AC6-BBF5-D9A742CD2C1E}" presName="spaceBetweenRectangles" presStyleCnt="0"/>
      <dgm:spPr/>
    </dgm:pt>
    <dgm:pt modelId="{394DA5DC-1B85-46D5-AF10-6F8EDC45427E}" type="pres">
      <dgm:prSet presAssocID="{1A05A264-2759-4E37-B958-AAB3E3633261}" presName="parentLin" presStyleCnt="0"/>
      <dgm:spPr/>
    </dgm:pt>
    <dgm:pt modelId="{A5B2217E-44A3-4FA5-AAC8-4BABA0CF8D3F}" type="pres">
      <dgm:prSet presAssocID="{1A05A264-2759-4E37-B958-AAB3E3633261}" presName="parentLeftMargin" presStyleLbl="node1" presStyleIdx="2" presStyleCnt="5"/>
      <dgm:spPr/>
    </dgm:pt>
    <dgm:pt modelId="{B463258B-512D-41E1-A387-60EF4C558F7D}" type="pres">
      <dgm:prSet presAssocID="{1A05A264-2759-4E37-B958-AAB3E363326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9C94C5C-10A2-491F-938A-3D9D841F086A}" type="pres">
      <dgm:prSet presAssocID="{1A05A264-2759-4E37-B958-AAB3E3633261}" presName="negativeSpace" presStyleCnt="0"/>
      <dgm:spPr/>
    </dgm:pt>
    <dgm:pt modelId="{A106F41A-817D-44DC-B452-F9619334DBD0}" type="pres">
      <dgm:prSet presAssocID="{1A05A264-2759-4E37-B958-AAB3E3633261}" presName="childText" presStyleLbl="conFgAcc1" presStyleIdx="3" presStyleCnt="5">
        <dgm:presLayoutVars>
          <dgm:bulletEnabled val="1"/>
        </dgm:presLayoutVars>
      </dgm:prSet>
      <dgm:spPr/>
    </dgm:pt>
    <dgm:pt modelId="{D73F7E9B-42BA-4C43-8BEA-DE59247DE84B}" type="pres">
      <dgm:prSet presAssocID="{E597D799-EA10-4D08-B8E1-D9021CE893D4}" presName="spaceBetweenRectangles" presStyleCnt="0"/>
      <dgm:spPr/>
    </dgm:pt>
    <dgm:pt modelId="{B8FDCFEC-3D12-48A2-BB6B-1611F03FE18F}" type="pres">
      <dgm:prSet presAssocID="{669D358B-B8D8-47BF-8DC5-F0CB70078780}" presName="parentLin" presStyleCnt="0"/>
      <dgm:spPr/>
    </dgm:pt>
    <dgm:pt modelId="{CC975D91-B2E7-4CF4-9011-BB6B9819F277}" type="pres">
      <dgm:prSet presAssocID="{669D358B-B8D8-47BF-8DC5-F0CB70078780}" presName="parentLeftMargin" presStyleLbl="node1" presStyleIdx="3" presStyleCnt="5"/>
      <dgm:spPr/>
    </dgm:pt>
    <dgm:pt modelId="{258077EF-AB47-443C-B295-AB8374DF676A}" type="pres">
      <dgm:prSet presAssocID="{669D358B-B8D8-47BF-8DC5-F0CB7007878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907B1D7-8AE8-4C3B-B73D-22437DD7EE1A}" type="pres">
      <dgm:prSet presAssocID="{669D358B-B8D8-47BF-8DC5-F0CB70078780}" presName="negativeSpace" presStyleCnt="0"/>
      <dgm:spPr/>
    </dgm:pt>
    <dgm:pt modelId="{08FBA0F7-F820-44DB-BD5C-BBDC29C79AA4}" type="pres">
      <dgm:prSet presAssocID="{669D358B-B8D8-47BF-8DC5-F0CB7007878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59F7704-A8EC-4D20-8EF9-E81328D79775}" srcId="{54F7D53D-F40E-4080-BD90-A85E89F0A72D}" destId="{1A05A264-2759-4E37-B958-AAB3E3633261}" srcOrd="3" destOrd="0" parTransId="{CB091DE1-8616-4130-985C-74544CCBABF8}" sibTransId="{E597D799-EA10-4D08-B8E1-D9021CE893D4}"/>
    <dgm:cxn modelId="{FA642A07-342D-4FBE-BE74-2F336F69EDC7}" type="presOf" srcId="{DFEE1DDD-9512-47E4-A4C1-60CB7E48501B}" destId="{119DCEF1-B31A-4710-A389-7C5DE86607B6}" srcOrd="1" destOrd="0" presId="urn:microsoft.com/office/officeart/2005/8/layout/list1"/>
    <dgm:cxn modelId="{5566430C-1C20-436E-BEDD-392FEF7754BC}" type="presOf" srcId="{669D358B-B8D8-47BF-8DC5-F0CB70078780}" destId="{258077EF-AB47-443C-B295-AB8374DF676A}" srcOrd="1" destOrd="0" presId="urn:microsoft.com/office/officeart/2005/8/layout/list1"/>
    <dgm:cxn modelId="{1A34110F-BEDA-4FE5-A9AA-FAE2FD0486ED}" type="presOf" srcId="{8418A92E-9350-46D4-BA17-3F56C97B4AF3}" destId="{1A999D53-43E0-461C-948C-11944B85CA1F}" srcOrd="0" destOrd="0" presId="urn:microsoft.com/office/officeart/2005/8/layout/list1"/>
    <dgm:cxn modelId="{5B3A3627-3C61-40DB-A894-01525742D5E9}" type="presOf" srcId="{669D358B-B8D8-47BF-8DC5-F0CB70078780}" destId="{CC975D91-B2E7-4CF4-9011-BB6B9819F277}" srcOrd="0" destOrd="0" presId="urn:microsoft.com/office/officeart/2005/8/layout/list1"/>
    <dgm:cxn modelId="{16A3BC40-4C3E-40AC-8D27-B7DA930502E0}" srcId="{54F7D53D-F40E-4080-BD90-A85E89F0A72D}" destId="{28D5CED6-6101-4135-A625-1BCE928F9FC5}" srcOrd="2" destOrd="0" parTransId="{1569DC8D-E9F1-481F-B3C4-CAAA145A31DF}" sibTransId="{D9E3A435-E0C2-4AC6-BBF5-D9A742CD2C1E}"/>
    <dgm:cxn modelId="{984B2245-2538-48EC-B198-24606D61439E}" srcId="{54F7D53D-F40E-4080-BD90-A85E89F0A72D}" destId="{669D358B-B8D8-47BF-8DC5-F0CB70078780}" srcOrd="4" destOrd="0" parTransId="{9408FFD0-ED4E-491C-B4FB-A8A1872D4F10}" sibTransId="{5CC2EE12-DC24-4C58-8694-05D0EFE1DCEB}"/>
    <dgm:cxn modelId="{56410672-CD09-4265-801D-C59D7863BC8F}" srcId="{54F7D53D-F40E-4080-BD90-A85E89F0A72D}" destId="{DFEE1DDD-9512-47E4-A4C1-60CB7E48501B}" srcOrd="1" destOrd="0" parTransId="{491BD37C-3141-4967-8036-80A890626D8D}" sibTransId="{03C068CF-3C9D-42D8-B4DC-38516FB40E22}"/>
    <dgm:cxn modelId="{EC3D1E73-05E1-48DB-9FB6-023C74555ECD}" type="presOf" srcId="{54F7D53D-F40E-4080-BD90-A85E89F0A72D}" destId="{800DB0E2-0F1D-4527-BEBD-5FC27A5A38E3}" srcOrd="0" destOrd="0" presId="urn:microsoft.com/office/officeart/2005/8/layout/list1"/>
    <dgm:cxn modelId="{F5E78F8C-7EE7-441E-BDBB-34AC1E05A9F4}" srcId="{54F7D53D-F40E-4080-BD90-A85E89F0A72D}" destId="{8418A92E-9350-46D4-BA17-3F56C97B4AF3}" srcOrd="0" destOrd="0" parTransId="{3244FA06-AB9B-447A-BCA1-5EA6B2713FB6}" sibTransId="{A478E67F-6E4C-495F-9BC8-2C2D291328F8}"/>
    <dgm:cxn modelId="{CD839893-02B7-4C3A-A17F-340A867F73AC}" type="presOf" srcId="{1A05A264-2759-4E37-B958-AAB3E3633261}" destId="{B463258B-512D-41E1-A387-60EF4C558F7D}" srcOrd="1" destOrd="0" presId="urn:microsoft.com/office/officeart/2005/8/layout/list1"/>
    <dgm:cxn modelId="{7FD2BA96-EAB9-424E-81CA-DE5D51AA64F2}" type="presOf" srcId="{1A05A264-2759-4E37-B958-AAB3E3633261}" destId="{A5B2217E-44A3-4FA5-AAC8-4BABA0CF8D3F}" srcOrd="0" destOrd="0" presId="urn:microsoft.com/office/officeart/2005/8/layout/list1"/>
    <dgm:cxn modelId="{CC5632A2-AF41-4AB0-B4DB-1394355A1D50}" type="presOf" srcId="{28D5CED6-6101-4135-A625-1BCE928F9FC5}" destId="{22371628-5E04-4080-8622-0D7C2E9E2A63}" srcOrd="1" destOrd="0" presId="urn:microsoft.com/office/officeart/2005/8/layout/list1"/>
    <dgm:cxn modelId="{41FEDFD3-03FC-4E6F-81EE-68AF26302046}" type="presOf" srcId="{28D5CED6-6101-4135-A625-1BCE928F9FC5}" destId="{F76ADE53-ADDC-481D-8BEC-B944AAEF61FE}" srcOrd="0" destOrd="0" presId="urn:microsoft.com/office/officeart/2005/8/layout/list1"/>
    <dgm:cxn modelId="{E5C72CD7-CC11-4526-A0EF-D938B2283A57}" type="presOf" srcId="{8418A92E-9350-46D4-BA17-3F56C97B4AF3}" destId="{461EBB7C-3BE4-4558-AB97-6CDAAEC0CE2C}" srcOrd="1" destOrd="0" presId="urn:microsoft.com/office/officeart/2005/8/layout/list1"/>
    <dgm:cxn modelId="{390659D7-5EFB-4287-AB6D-3D69D2F6B9B6}" type="presOf" srcId="{DFEE1DDD-9512-47E4-A4C1-60CB7E48501B}" destId="{EE1F47F6-6ECE-4E3E-B60A-B1ACCBE5C0F8}" srcOrd="0" destOrd="0" presId="urn:microsoft.com/office/officeart/2005/8/layout/list1"/>
    <dgm:cxn modelId="{A041B301-4189-493B-9BF8-3979AE647B9B}" type="presParOf" srcId="{800DB0E2-0F1D-4527-BEBD-5FC27A5A38E3}" destId="{639ABAA5-C9EB-422C-929F-20C735A8A0D3}" srcOrd="0" destOrd="0" presId="urn:microsoft.com/office/officeart/2005/8/layout/list1"/>
    <dgm:cxn modelId="{D219F087-5715-4DE7-B47E-6CA5AC76936B}" type="presParOf" srcId="{639ABAA5-C9EB-422C-929F-20C735A8A0D3}" destId="{1A999D53-43E0-461C-948C-11944B85CA1F}" srcOrd="0" destOrd="0" presId="urn:microsoft.com/office/officeart/2005/8/layout/list1"/>
    <dgm:cxn modelId="{B3318BF6-D586-407D-BD4B-B6DDBF78EBD2}" type="presParOf" srcId="{639ABAA5-C9EB-422C-929F-20C735A8A0D3}" destId="{461EBB7C-3BE4-4558-AB97-6CDAAEC0CE2C}" srcOrd="1" destOrd="0" presId="urn:microsoft.com/office/officeart/2005/8/layout/list1"/>
    <dgm:cxn modelId="{6A9DB55A-7A0C-4AEC-8314-B6163BB07928}" type="presParOf" srcId="{800DB0E2-0F1D-4527-BEBD-5FC27A5A38E3}" destId="{4914A9D3-2871-4751-AA14-82BDF2A0D779}" srcOrd="1" destOrd="0" presId="urn:microsoft.com/office/officeart/2005/8/layout/list1"/>
    <dgm:cxn modelId="{FF9F6B8E-CDC4-48E0-BB6A-D8E9AF7E8845}" type="presParOf" srcId="{800DB0E2-0F1D-4527-BEBD-5FC27A5A38E3}" destId="{209FCD17-BB7F-4297-9E55-9919B2E36110}" srcOrd="2" destOrd="0" presId="urn:microsoft.com/office/officeart/2005/8/layout/list1"/>
    <dgm:cxn modelId="{B4EB2F80-E873-4426-9D2A-949EE3351D40}" type="presParOf" srcId="{800DB0E2-0F1D-4527-BEBD-5FC27A5A38E3}" destId="{F7FC4F76-D327-497F-B537-5E32E82AC0E1}" srcOrd="3" destOrd="0" presId="urn:microsoft.com/office/officeart/2005/8/layout/list1"/>
    <dgm:cxn modelId="{8076882A-DA4F-487A-BF17-EBFA11D75FB5}" type="presParOf" srcId="{800DB0E2-0F1D-4527-BEBD-5FC27A5A38E3}" destId="{2CCBC009-0000-4AE3-8414-5A5BAA6052FB}" srcOrd="4" destOrd="0" presId="urn:microsoft.com/office/officeart/2005/8/layout/list1"/>
    <dgm:cxn modelId="{90281F75-E57B-42F7-A2E6-E6CA183D7E6A}" type="presParOf" srcId="{2CCBC009-0000-4AE3-8414-5A5BAA6052FB}" destId="{EE1F47F6-6ECE-4E3E-B60A-B1ACCBE5C0F8}" srcOrd="0" destOrd="0" presId="urn:microsoft.com/office/officeart/2005/8/layout/list1"/>
    <dgm:cxn modelId="{7E7A3BD0-85AF-463B-BF70-29B0D340D08D}" type="presParOf" srcId="{2CCBC009-0000-4AE3-8414-5A5BAA6052FB}" destId="{119DCEF1-B31A-4710-A389-7C5DE86607B6}" srcOrd="1" destOrd="0" presId="urn:microsoft.com/office/officeart/2005/8/layout/list1"/>
    <dgm:cxn modelId="{155622AC-4739-4CA3-AB55-9E7667C07CF9}" type="presParOf" srcId="{800DB0E2-0F1D-4527-BEBD-5FC27A5A38E3}" destId="{C6F5B3B4-A438-4152-8967-FA7CDCA5632D}" srcOrd="5" destOrd="0" presId="urn:microsoft.com/office/officeart/2005/8/layout/list1"/>
    <dgm:cxn modelId="{BE9A05E6-5FCF-49CC-847B-C804CCDF49E1}" type="presParOf" srcId="{800DB0E2-0F1D-4527-BEBD-5FC27A5A38E3}" destId="{2DAAC475-EC25-489C-8F29-B9F28991F96D}" srcOrd="6" destOrd="0" presId="urn:microsoft.com/office/officeart/2005/8/layout/list1"/>
    <dgm:cxn modelId="{A3660E98-D037-4EE9-BA32-23D10C0BF4C7}" type="presParOf" srcId="{800DB0E2-0F1D-4527-BEBD-5FC27A5A38E3}" destId="{DC24AEE9-6BF8-4F6E-BBAD-4FCD3849808E}" srcOrd="7" destOrd="0" presId="urn:microsoft.com/office/officeart/2005/8/layout/list1"/>
    <dgm:cxn modelId="{64AEC190-6B48-4031-9536-0DE7BF378572}" type="presParOf" srcId="{800DB0E2-0F1D-4527-BEBD-5FC27A5A38E3}" destId="{60C98FC1-2F80-4B40-8A36-92F31E440DBA}" srcOrd="8" destOrd="0" presId="urn:microsoft.com/office/officeart/2005/8/layout/list1"/>
    <dgm:cxn modelId="{F1296EC1-8916-4591-A3DA-478C5F2938E5}" type="presParOf" srcId="{60C98FC1-2F80-4B40-8A36-92F31E440DBA}" destId="{F76ADE53-ADDC-481D-8BEC-B944AAEF61FE}" srcOrd="0" destOrd="0" presId="urn:microsoft.com/office/officeart/2005/8/layout/list1"/>
    <dgm:cxn modelId="{CF05DF9D-5AF6-44D0-A697-B1F82C22447A}" type="presParOf" srcId="{60C98FC1-2F80-4B40-8A36-92F31E440DBA}" destId="{22371628-5E04-4080-8622-0D7C2E9E2A63}" srcOrd="1" destOrd="0" presId="urn:microsoft.com/office/officeart/2005/8/layout/list1"/>
    <dgm:cxn modelId="{31AB86CE-3A29-4EAF-A512-0F93ACCA5DC4}" type="presParOf" srcId="{800DB0E2-0F1D-4527-BEBD-5FC27A5A38E3}" destId="{A6751AE0-3EC8-4675-A648-232882A0FAD0}" srcOrd="9" destOrd="0" presId="urn:microsoft.com/office/officeart/2005/8/layout/list1"/>
    <dgm:cxn modelId="{44C5DDCF-CCFB-41FE-8B3E-29EFDA4BFDD5}" type="presParOf" srcId="{800DB0E2-0F1D-4527-BEBD-5FC27A5A38E3}" destId="{E1F40F28-F833-48AE-B440-4DD460F8F023}" srcOrd="10" destOrd="0" presId="urn:microsoft.com/office/officeart/2005/8/layout/list1"/>
    <dgm:cxn modelId="{ACEFBCC9-1051-4CCD-A302-70EF8FA07621}" type="presParOf" srcId="{800DB0E2-0F1D-4527-BEBD-5FC27A5A38E3}" destId="{B505D103-5D49-4C32-A440-0A720A5C91EB}" srcOrd="11" destOrd="0" presId="urn:microsoft.com/office/officeart/2005/8/layout/list1"/>
    <dgm:cxn modelId="{B92786AA-F10B-48FD-97FB-692FBFEBEBF9}" type="presParOf" srcId="{800DB0E2-0F1D-4527-BEBD-5FC27A5A38E3}" destId="{394DA5DC-1B85-46D5-AF10-6F8EDC45427E}" srcOrd="12" destOrd="0" presId="urn:microsoft.com/office/officeart/2005/8/layout/list1"/>
    <dgm:cxn modelId="{57EDF7AA-51D5-43AE-A6B9-51D8BACC056C}" type="presParOf" srcId="{394DA5DC-1B85-46D5-AF10-6F8EDC45427E}" destId="{A5B2217E-44A3-4FA5-AAC8-4BABA0CF8D3F}" srcOrd="0" destOrd="0" presId="urn:microsoft.com/office/officeart/2005/8/layout/list1"/>
    <dgm:cxn modelId="{0B682C38-B71B-44C9-B614-7EE9F630FDCA}" type="presParOf" srcId="{394DA5DC-1B85-46D5-AF10-6F8EDC45427E}" destId="{B463258B-512D-41E1-A387-60EF4C558F7D}" srcOrd="1" destOrd="0" presId="urn:microsoft.com/office/officeart/2005/8/layout/list1"/>
    <dgm:cxn modelId="{32EAE126-EB74-4572-B033-34AF02D63ABD}" type="presParOf" srcId="{800DB0E2-0F1D-4527-BEBD-5FC27A5A38E3}" destId="{89C94C5C-10A2-491F-938A-3D9D841F086A}" srcOrd="13" destOrd="0" presId="urn:microsoft.com/office/officeart/2005/8/layout/list1"/>
    <dgm:cxn modelId="{6A548030-FA68-4380-8B97-38EB7D1899FD}" type="presParOf" srcId="{800DB0E2-0F1D-4527-BEBD-5FC27A5A38E3}" destId="{A106F41A-817D-44DC-B452-F9619334DBD0}" srcOrd="14" destOrd="0" presId="urn:microsoft.com/office/officeart/2005/8/layout/list1"/>
    <dgm:cxn modelId="{BC61A388-0E3F-48A2-97C8-3E6F7F1AA99D}" type="presParOf" srcId="{800DB0E2-0F1D-4527-BEBD-5FC27A5A38E3}" destId="{D73F7E9B-42BA-4C43-8BEA-DE59247DE84B}" srcOrd="15" destOrd="0" presId="urn:microsoft.com/office/officeart/2005/8/layout/list1"/>
    <dgm:cxn modelId="{018FEFA2-F193-40D0-A0EE-2D4198C7F7EF}" type="presParOf" srcId="{800DB0E2-0F1D-4527-BEBD-5FC27A5A38E3}" destId="{B8FDCFEC-3D12-48A2-BB6B-1611F03FE18F}" srcOrd="16" destOrd="0" presId="urn:microsoft.com/office/officeart/2005/8/layout/list1"/>
    <dgm:cxn modelId="{7B60EB5A-E545-4CF3-930C-3E4827A760BE}" type="presParOf" srcId="{B8FDCFEC-3D12-48A2-BB6B-1611F03FE18F}" destId="{CC975D91-B2E7-4CF4-9011-BB6B9819F277}" srcOrd="0" destOrd="0" presId="urn:microsoft.com/office/officeart/2005/8/layout/list1"/>
    <dgm:cxn modelId="{8369EB34-E42F-44BF-A0B3-08E03F24260B}" type="presParOf" srcId="{B8FDCFEC-3D12-48A2-BB6B-1611F03FE18F}" destId="{258077EF-AB47-443C-B295-AB8374DF676A}" srcOrd="1" destOrd="0" presId="urn:microsoft.com/office/officeart/2005/8/layout/list1"/>
    <dgm:cxn modelId="{B843C130-2B15-4A10-B762-9BAB34E8C568}" type="presParOf" srcId="{800DB0E2-0F1D-4527-BEBD-5FC27A5A38E3}" destId="{D907B1D7-8AE8-4C3B-B73D-22437DD7EE1A}" srcOrd="17" destOrd="0" presId="urn:microsoft.com/office/officeart/2005/8/layout/list1"/>
    <dgm:cxn modelId="{2DB5A018-DB2E-4750-97A3-34ADAA8D425F}" type="presParOf" srcId="{800DB0E2-0F1D-4527-BEBD-5FC27A5A38E3}" destId="{08FBA0F7-F820-44DB-BD5C-BBDC29C79AA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C97AF1-3260-44A6-A75A-C658286F7FC2}" type="doc">
      <dgm:prSet loTypeId="urn:microsoft.com/office/officeart/2005/8/layout/hierarchy2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59A7E4FF-4E38-4FF8-80C6-7E16E6BCA66B}">
      <dgm:prSet phldrT="[ข้อความ]" custT="1"/>
      <dgm:spPr>
        <a:solidFill>
          <a:srgbClr val="FF99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600" b="1" i="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i="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Leader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i="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ผู้นำ</a:t>
          </a:r>
        </a:p>
      </dgm:t>
    </dgm:pt>
    <dgm:pt modelId="{459CC7A6-3958-4116-8FD3-40CA442DE829}" type="parTrans" cxnId="{7DD38CEA-0A68-4BEE-BB19-3A2BB18BBD64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AF607F46-EC13-4F28-9199-E682E680DF53}" type="sibTrans" cxnId="{7DD38CEA-0A68-4BEE-BB19-3A2BB18BBD64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957E4930-0916-4D54-A55E-76753FDCF886}">
      <dgm:prSet phldrT="[ข้อความ]" custT="1"/>
      <dgm:spPr>
        <a:solidFill>
          <a:srgbClr val="00B8B4"/>
        </a:solidFill>
      </dgm:spPr>
      <dgm:t>
        <a:bodyPr/>
        <a:lstStyle/>
        <a:p>
          <a:r>
            <a:rPr lang="en-US" sz="28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</a:t>
          </a:r>
          <a:endParaRPr lang="th-TH" sz="2800" b="1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9C75637-C0A7-4848-89E9-EED48A510EED}" type="parTrans" cxnId="{A1019AE1-F0B0-4E2C-9213-11084F315E8B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85B95886-4F35-4E49-BA1F-4EB08E2C1856}" type="sibTrans" cxnId="{A1019AE1-F0B0-4E2C-9213-11084F315E8B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9DAC29F1-7BE6-47D9-873C-5A14B3DAE5E3}">
      <dgm:prSet phldrT="[ข้อความ]" custT="1"/>
      <dgm:spPr>
        <a:solidFill>
          <a:srgbClr val="00B8B4"/>
        </a:solidFill>
      </dgm:spPr>
      <dgm:t>
        <a:bodyPr/>
        <a:lstStyle/>
        <a:p>
          <a:r>
            <a:rPr lang="en-US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C-Cognition</a:t>
          </a:r>
          <a:r>
            <a:rPr lang="th-TH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ความรู้ความเข้าใจ</a:t>
          </a:r>
          <a:endParaRPr lang="th-TH" sz="24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B1B4887-4CD6-4739-8578-FAAA746992BB}" type="parTrans" cxnId="{E14D3778-F69B-4B46-A6AD-CE605B08395C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AE1D2FBD-DEC9-456D-8EB0-3448C483ED59}" type="sibTrans" cxnId="{E14D3778-F69B-4B46-A6AD-CE605B08395C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6A9EE7EF-F58B-4B71-9C85-AD704A4EDDBF}">
      <dgm:prSet phldrT="[ข้อความ]" custT="1"/>
      <dgm:spPr>
        <a:solidFill>
          <a:srgbClr val="00B8B4"/>
        </a:solidFill>
      </dgm:spPr>
      <dgm:t>
        <a:bodyPr/>
        <a:lstStyle/>
        <a:p>
          <a:r>
            <a:rPr lang="en-US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C-Communication </a:t>
          </a:r>
          <a:r>
            <a:rPr lang="th-TH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การสื่อสาร</a:t>
          </a:r>
          <a:endParaRPr lang="th-TH" sz="24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90283A6-857D-4D43-AD13-A0F9B479CD56}" type="parTrans" cxnId="{F001A77B-D139-41A7-88AE-BA0CEA5C3011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BF37D107-78D0-4623-8CE0-BD7B9BD57A2D}" type="sibTrans" cxnId="{F001A77B-D139-41A7-88AE-BA0CEA5C3011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4B4AAC91-83B9-4600-A8BF-577A493DA009}">
      <dgm:prSet phldrT="[ข้อความ]" custT="1"/>
      <dgm:spPr>
        <a:solidFill>
          <a:srgbClr val="7CBF33"/>
        </a:solidFill>
      </dgm:spPr>
      <dgm:t>
        <a:bodyPr/>
        <a:lstStyle/>
        <a:p>
          <a:r>
            <a:rPr lang="en-US" sz="28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P</a:t>
          </a:r>
          <a:endParaRPr lang="th-TH" sz="2800" b="1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03B3880-713C-4E44-B1E7-58A9AAAC37E7}" type="parTrans" cxnId="{A0333C8E-5C4F-4E3E-8C08-B54592478DF3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CB454269-36E2-4B22-A71E-4A4E876D782D}" type="sibTrans" cxnId="{A0333C8E-5C4F-4E3E-8C08-B54592478DF3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FD4DE383-5FF5-4688-9D75-3FD2F8AB8DD2}">
      <dgm:prSet phldrT="[ข้อความ]" custT="1"/>
      <dgm:spPr>
        <a:solidFill>
          <a:srgbClr val="92D050"/>
        </a:solidFill>
      </dgm:spPr>
      <dgm:t>
        <a:bodyPr/>
        <a:lstStyle/>
        <a:p>
          <a:r>
            <a:rPr lang="en-US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P-People</a:t>
          </a:r>
          <a:r>
            <a:rPr lang="th-TH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คน</a:t>
          </a:r>
          <a:endParaRPr lang="th-TH" sz="24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E7649DF-2E64-47CF-9A2F-A9C699469E5F}" type="parTrans" cxnId="{B00E45EF-C171-44B3-B322-CBE843DF19D0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23D20EC4-FB04-4D08-AEA8-DBAC6AD4AA90}" type="sibTrans" cxnId="{B00E45EF-C171-44B3-B322-CBE843DF19D0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3597581A-1C75-4B8A-B431-F39E15466918}">
      <dgm:prSet phldrT="[ข้อความ]" custT="1"/>
      <dgm:spPr>
        <a:solidFill>
          <a:srgbClr val="00B8B4"/>
        </a:solidFill>
      </dgm:spPr>
      <dgm:t>
        <a:bodyPr/>
        <a:lstStyle/>
        <a:p>
          <a:r>
            <a:rPr lang="en-US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C-Culture</a:t>
          </a:r>
          <a:r>
            <a:rPr lang="th-TH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วัฒนธรรม</a:t>
          </a:r>
          <a:endParaRPr lang="th-TH" sz="24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BBBE547-A445-42EB-BB35-93FAAA3574AA}" type="parTrans" cxnId="{9A4A7BEF-5464-4AF1-9510-CE08202020D2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5ABDF2E6-2A08-4FAB-BEEA-8CE515B54575}" type="sibTrans" cxnId="{9A4A7BEF-5464-4AF1-9510-CE08202020D2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162D463B-9ACA-4A61-A1F4-140306A87481}">
      <dgm:prSet phldrT="[ข้อความ]" custT="1"/>
      <dgm:spPr>
        <a:solidFill>
          <a:srgbClr val="92D050"/>
        </a:solidFill>
      </dgm:spPr>
      <dgm:t>
        <a:bodyPr/>
        <a:lstStyle/>
        <a:p>
          <a:r>
            <a:rPr lang="en-US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P-Process</a:t>
          </a:r>
          <a:r>
            <a:rPr lang="th-TH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กระบวนการ</a:t>
          </a:r>
          <a:endParaRPr lang="th-TH" sz="24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1D9E382-C01A-403C-9DE4-A699199A03D2}" type="parTrans" cxnId="{6842C321-A915-492E-9ABB-8C652299A303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F4587F14-C4E1-4366-A0BA-9D1DFBB58C4D}" type="sibTrans" cxnId="{6842C321-A915-492E-9ABB-8C652299A303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0EAAEC68-B35B-411A-B62A-C06EA6AF1908}">
      <dgm:prSet phldrT="[ข้อความ]" custT="1"/>
      <dgm:spPr>
        <a:solidFill>
          <a:srgbClr val="92D050"/>
        </a:solidFill>
      </dgm:spPr>
      <dgm:t>
        <a:bodyPr/>
        <a:lstStyle/>
        <a:p>
          <a:r>
            <a:rPr lang="en-US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P-Platform</a:t>
          </a:r>
          <a:r>
            <a:rPr lang="th-TH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เวที</a:t>
          </a:r>
          <a:endParaRPr lang="th-TH" sz="24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E25A2D7-7C06-4636-B13A-C69D1E518CC7}" type="parTrans" cxnId="{5518BD8F-B380-48DC-A277-65F3CF8650AB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5A7A0315-39B8-4EB3-8A54-36455AF30080}" type="sibTrans" cxnId="{5518BD8F-B380-48DC-A277-65F3CF8650AB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C1C0B139-8D0B-4F28-9540-566A88054FEE}">
      <dgm:prSet phldrT="[ข้อความ]" custT="1"/>
      <dgm:spPr>
        <a:solidFill>
          <a:srgbClr val="FF6699"/>
        </a:solidFill>
      </dgm:spPr>
      <dgm:t>
        <a:bodyPr/>
        <a:lstStyle/>
        <a:p>
          <a:r>
            <a:rPr lang="en-US" sz="28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M</a:t>
          </a:r>
          <a:endParaRPr lang="th-TH" sz="2800" b="1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B27F690-AB14-4A88-BECC-D6BFE38BB858}" type="parTrans" cxnId="{2481B81E-CBCF-4500-ABF0-870B5AA18F74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AEF94ED6-52EC-4D9A-A958-FDD645B33E92}" type="sibTrans" cxnId="{2481B81E-CBCF-4500-ABF0-870B5AA18F74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E172CBD6-3879-4BDF-B1EF-0FEA5705D18F}">
      <dgm:prSet phldrT="[ข้อความ]" custT="1"/>
      <dgm:spPr>
        <a:solidFill>
          <a:srgbClr val="FF6699"/>
        </a:solidFill>
      </dgm:spPr>
      <dgm:t>
        <a:bodyPr/>
        <a:lstStyle/>
        <a:p>
          <a:r>
            <a:rPr lang="en-US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M-Mind </a:t>
          </a:r>
          <a:r>
            <a:rPr lang="th-TH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จิตสำนึก</a:t>
          </a:r>
          <a:endParaRPr lang="th-TH" sz="24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9CA898D-31C3-4496-8E6B-A92A47796B1F}" type="parTrans" cxnId="{44886DD7-EAF8-4808-A4BA-DA97886758A2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F0D402C8-001E-4538-8ED3-0205415E59F5}" type="sibTrans" cxnId="{44886DD7-EAF8-4808-A4BA-DA97886758A2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1E6AD608-772E-460A-86A2-173D8DBF1F37}">
      <dgm:prSet phldrT="[ข้อความ]" custT="1"/>
      <dgm:spPr>
        <a:solidFill>
          <a:srgbClr val="FF6699"/>
        </a:solidFill>
      </dgm:spPr>
      <dgm:t>
        <a:bodyPr/>
        <a:lstStyle/>
        <a:p>
          <a:r>
            <a:rPr lang="en-US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M-Motivation </a:t>
          </a:r>
          <a:r>
            <a:rPr lang="th-TH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แรงกระตุ้น</a:t>
          </a:r>
          <a:endParaRPr lang="th-TH" sz="24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44CBBA7-D759-4E8D-821C-6E3C69B9879E}" type="parTrans" cxnId="{9ACE0BBE-9080-45F7-8A32-CCB6E2527292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407AC3AC-951C-4DD5-8C3A-DF83125DFDED}" type="sibTrans" cxnId="{9ACE0BBE-9080-45F7-8A32-CCB6E2527292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43F88421-E9A7-49CC-8AA3-56C30F0F42BD}">
      <dgm:prSet phldrT="[ข้อความ]" custT="1"/>
      <dgm:spPr>
        <a:solidFill>
          <a:srgbClr val="FF6699"/>
        </a:solidFill>
      </dgm:spPr>
      <dgm:t>
        <a:bodyPr/>
        <a:lstStyle/>
        <a:p>
          <a:r>
            <a:rPr lang="en-US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M-Measurement</a:t>
          </a:r>
          <a:r>
            <a:rPr lang="th-TH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การประเมินผล</a:t>
          </a:r>
          <a:endParaRPr lang="th-TH" sz="24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24E4B69-5D26-477E-80DE-B87CFF2A5298}" type="parTrans" cxnId="{35560548-FCA4-477C-A193-30D208A99400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D2EF62BF-E64C-4564-BDDF-486ADF4E34BA}" type="sibTrans" cxnId="{35560548-FCA4-477C-A193-30D208A99400}">
      <dgm:prSet/>
      <dgm:spPr/>
      <dgm:t>
        <a:bodyPr/>
        <a:lstStyle/>
        <a:p>
          <a:endParaRPr lang="th-TH">
            <a:solidFill>
              <a:schemeClr val="accent3">
                <a:lumMod val="50000"/>
              </a:schemeClr>
            </a:solidFill>
          </a:endParaRPr>
        </a:p>
      </dgm:t>
    </dgm:pt>
    <dgm:pt modelId="{31977A4A-11BB-4700-BE04-5A40B450F4F2}" type="pres">
      <dgm:prSet presAssocID="{E0C97AF1-3260-44A6-A75A-C658286F7F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C52A73F-24F3-4C13-835E-F5CF31DD33A0}" type="pres">
      <dgm:prSet presAssocID="{59A7E4FF-4E38-4FF8-80C6-7E16E6BCA66B}" presName="root1" presStyleCnt="0"/>
      <dgm:spPr/>
    </dgm:pt>
    <dgm:pt modelId="{0C006F12-091D-4826-A26C-627347C1A8D9}" type="pres">
      <dgm:prSet presAssocID="{59A7E4FF-4E38-4FF8-80C6-7E16E6BCA66B}" presName="LevelOneTextNode" presStyleLbl="node0" presStyleIdx="0" presStyleCnt="1" custScaleX="82192" custScaleY="437645">
        <dgm:presLayoutVars>
          <dgm:chPref val="3"/>
        </dgm:presLayoutVars>
      </dgm:prSet>
      <dgm:spPr/>
    </dgm:pt>
    <dgm:pt modelId="{5D1FCDAA-BF10-44ED-8293-BB2D7B83C2F8}" type="pres">
      <dgm:prSet presAssocID="{59A7E4FF-4E38-4FF8-80C6-7E16E6BCA66B}" presName="level2hierChild" presStyleCnt="0"/>
      <dgm:spPr/>
    </dgm:pt>
    <dgm:pt modelId="{B9B6D311-F175-49C0-AA92-3653AC1C1FBC}" type="pres">
      <dgm:prSet presAssocID="{B9C75637-C0A7-4848-89E9-EED48A510EED}" presName="conn2-1" presStyleLbl="parChTrans1D2" presStyleIdx="0" presStyleCnt="3"/>
      <dgm:spPr/>
    </dgm:pt>
    <dgm:pt modelId="{78988F5C-4D2E-4C93-8E69-EA8C30D1C35E}" type="pres">
      <dgm:prSet presAssocID="{B9C75637-C0A7-4848-89E9-EED48A510EED}" presName="connTx" presStyleLbl="parChTrans1D2" presStyleIdx="0" presStyleCnt="3"/>
      <dgm:spPr/>
    </dgm:pt>
    <dgm:pt modelId="{241FB923-5BF8-4A29-B791-A12D6BA5C2A6}" type="pres">
      <dgm:prSet presAssocID="{957E4930-0916-4D54-A55E-76753FDCF886}" presName="root2" presStyleCnt="0"/>
      <dgm:spPr/>
    </dgm:pt>
    <dgm:pt modelId="{963A63FF-8AD0-43C1-A778-772CC5F85396}" type="pres">
      <dgm:prSet presAssocID="{957E4930-0916-4D54-A55E-76753FDCF886}" presName="LevelTwoTextNode" presStyleLbl="node2" presStyleIdx="0" presStyleCnt="3" custScaleX="46718">
        <dgm:presLayoutVars>
          <dgm:chPref val="3"/>
        </dgm:presLayoutVars>
      </dgm:prSet>
      <dgm:spPr/>
    </dgm:pt>
    <dgm:pt modelId="{E5A9B1D0-1A3C-406F-97B4-54D227AD817E}" type="pres">
      <dgm:prSet presAssocID="{957E4930-0916-4D54-A55E-76753FDCF886}" presName="level3hierChild" presStyleCnt="0"/>
      <dgm:spPr/>
    </dgm:pt>
    <dgm:pt modelId="{A0C44FD7-DA81-4B36-BE04-885548244389}" type="pres">
      <dgm:prSet presAssocID="{0B1B4887-4CD6-4739-8578-FAAA746992BB}" presName="conn2-1" presStyleLbl="parChTrans1D3" presStyleIdx="0" presStyleCnt="9"/>
      <dgm:spPr/>
    </dgm:pt>
    <dgm:pt modelId="{1BE95DE8-9AD3-445E-8AFF-35E011EF8188}" type="pres">
      <dgm:prSet presAssocID="{0B1B4887-4CD6-4739-8578-FAAA746992BB}" presName="connTx" presStyleLbl="parChTrans1D3" presStyleIdx="0" presStyleCnt="9"/>
      <dgm:spPr/>
    </dgm:pt>
    <dgm:pt modelId="{CFB01C02-FA63-4E66-BD16-6F809F26A91A}" type="pres">
      <dgm:prSet presAssocID="{9DAC29F1-7BE6-47D9-873C-5A14B3DAE5E3}" presName="root2" presStyleCnt="0"/>
      <dgm:spPr/>
    </dgm:pt>
    <dgm:pt modelId="{B1AC01F6-891D-4197-86AA-4308FCA38609}" type="pres">
      <dgm:prSet presAssocID="{9DAC29F1-7BE6-47D9-873C-5A14B3DAE5E3}" presName="LevelTwoTextNode" presStyleLbl="node3" presStyleIdx="0" presStyleCnt="9" custScaleX="330852">
        <dgm:presLayoutVars>
          <dgm:chPref val="3"/>
        </dgm:presLayoutVars>
      </dgm:prSet>
      <dgm:spPr/>
    </dgm:pt>
    <dgm:pt modelId="{1C9F6C1A-1133-4904-B596-D5029B6C61D9}" type="pres">
      <dgm:prSet presAssocID="{9DAC29F1-7BE6-47D9-873C-5A14B3DAE5E3}" presName="level3hierChild" presStyleCnt="0"/>
      <dgm:spPr/>
    </dgm:pt>
    <dgm:pt modelId="{9AE46590-77CF-47DF-B255-C88A266FA722}" type="pres">
      <dgm:prSet presAssocID="{390283A6-857D-4D43-AD13-A0F9B479CD56}" presName="conn2-1" presStyleLbl="parChTrans1D3" presStyleIdx="1" presStyleCnt="9"/>
      <dgm:spPr/>
    </dgm:pt>
    <dgm:pt modelId="{EE1378F2-4C1E-472D-8E28-66D338F34469}" type="pres">
      <dgm:prSet presAssocID="{390283A6-857D-4D43-AD13-A0F9B479CD56}" presName="connTx" presStyleLbl="parChTrans1D3" presStyleIdx="1" presStyleCnt="9"/>
      <dgm:spPr/>
    </dgm:pt>
    <dgm:pt modelId="{98653B74-30CE-4D0E-A3BC-E707ADC56819}" type="pres">
      <dgm:prSet presAssocID="{6A9EE7EF-F58B-4B71-9C85-AD704A4EDDBF}" presName="root2" presStyleCnt="0"/>
      <dgm:spPr/>
    </dgm:pt>
    <dgm:pt modelId="{A9ECF9F8-EDEC-4C47-B490-C9917C93D12E}" type="pres">
      <dgm:prSet presAssocID="{6A9EE7EF-F58B-4B71-9C85-AD704A4EDDBF}" presName="LevelTwoTextNode" presStyleLbl="node3" presStyleIdx="1" presStyleCnt="9" custScaleX="330852">
        <dgm:presLayoutVars>
          <dgm:chPref val="3"/>
        </dgm:presLayoutVars>
      </dgm:prSet>
      <dgm:spPr/>
    </dgm:pt>
    <dgm:pt modelId="{6942E101-913F-4210-9054-3F7931677DF6}" type="pres">
      <dgm:prSet presAssocID="{6A9EE7EF-F58B-4B71-9C85-AD704A4EDDBF}" presName="level3hierChild" presStyleCnt="0"/>
      <dgm:spPr/>
    </dgm:pt>
    <dgm:pt modelId="{05CF2CFB-78D0-4A9C-B1FD-2DF539B62889}" type="pres">
      <dgm:prSet presAssocID="{DBBBE547-A445-42EB-BB35-93FAAA3574AA}" presName="conn2-1" presStyleLbl="parChTrans1D3" presStyleIdx="2" presStyleCnt="9"/>
      <dgm:spPr/>
    </dgm:pt>
    <dgm:pt modelId="{A1CE8328-4D75-4A93-B536-7A509777D443}" type="pres">
      <dgm:prSet presAssocID="{DBBBE547-A445-42EB-BB35-93FAAA3574AA}" presName="connTx" presStyleLbl="parChTrans1D3" presStyleIdx="2" presStyleCnt="9"/>
      <dgm:spPr/>
    </dgm:pt>
    <dgm:pt modelId="{10D64F61-6E69-4681-969E-4796D9D830D4}" type="pres">
      <dgm:prSet presAssocID="{3597581A-1C75-4B8A-B431-F39E15466918}" presName="root2" presStyleCnt="0"/>
      <dgm:spPr/>
    </dgm:pt>
    <dgm:pt modelId="{0B14E835-BB2D-43B0-B2AE-796C1533629F}" type="pres">
      <dgm:prSet presAssocID="{3597581A-1C75-4B8A-B431-F39E15466918}" presName="LevelTwoTextNode" presStyleLbl="node3" presStyleIdx="2" presStyleCnt="9" custScaleX="330852">
        <dgm:presLayoutVars>
          <dgm:chPref val="3"/>
        </dgm:presLayoutVars>
      </dgm:prSet>
      <dgm:spPr/>
    </dgm:pt>
    <dgm:pt modelId="{ED94103A-9D29-4A53-BFB0-B8F6B97BDBD7}" type="pres">
      <dgm:prSet presAssocID="{3597581A-1C75-4B8A-B431-F39E15466918}" presName="level3hierChild" presStyleCnt="0"/>
      <dgm:spPr/>
    </dgm:pt>
    <dgm:pt modelId="{6170C352-9D54-4922-84A2-3DC28EE17CF1}" type="pres">
      <dgm:prSet presAssocID="{F03B3880-713C-4E44-B1E7-58A9AAAC37E7}" presName="conn2-1" presStyleLbl="parChTrans1D2" presStyleIdx="1" presStyleCnt="3"/>
      <dgm:spPr/>
    </dgm:pt>
    <dgm:pt modelId="{8CC6E3CB-7DE9-40B7-A0B8-D30BA27F4C9F}" type="pres">
      <dgm:prSet presAssocID="{F03B3880-713C-4E44-B1E7-58A9AAAC37E7}" presName="connTx" presStyleLbl="parChTrans1D2" presStyleIdx="1" presStyleCnt="3"/>
      <dgm:spPr/>
    </dgm:pt>
    <dgm:pt modelId="{4F814B02-1021-417E-AD83-31EE12C8883B}" type="pres">
      <dgm:prSet presAssocID="{4B4AAC91-83B9-4600-A8BF-577A493DA009}" presName="root2" presStyleCnt="0"/>
      <dgm:spPr/>
    </dgm:pt>
    <dgm:pt modelId="{77BD08F9-D72C-4033-89B0-EE4763F9223B}" type="pres">
      <dgm:prSet presAssocID="{4B4AAC91-83B9-4600-A8BF-577A493DA009}" presName="LevelTwoTextNode" presStyleLbl="node2" presStyleIdx="1" presStyleCnt="3" custScaleX="46718">
        <dgm:presLayoutVars>
          <dgm:chPref val="3"/>
        </dgm:presLayoutVars>
      </dgm:prSet>
      <dgm:spPr/>
    </dgm:pt>
    <dgm:pt modelId="{82634A29-F049-485F-804F-16B377CDDBD2}" type="pres">
      <dgm:prSet presAssocID="{4B4AAC91-83B9-4600-A8BF-577A493DA009}" presName="level3hierChild" presStyleCnt="0"/>
      <dgm:spPr/>
    </dgm:pt>
    <dgm:pt modelId="{FEA0C3AB-1F9D-4559-BDE8-9DC5815FA062}" type="pres">
      <dgm:prSet presAssocID="{2E7649DF-2E64-47CF-9A2F-A9C699469E5F}" presName="conn2-1" presStyleLbl="parChTrans1D3" presStyleIdx="3" presStyleCnt="9"/>
      <dgm:spPr/>
    </dgm:pt>
    <dgm:pt modelId="{CD672BAE-DDF7-43B9-95F3-75BF635E9461}" type="pres">
      <dgm:prSet presAssocID="{2E7649DF-2E64-47CF-9A2F-A9C699469E5F}" presName="connTx" presStyleLbl="parChTrans1D3" presStyleIdx="3" presStyleCnt="9"/>
      <dgm:spPr/>
    </dgm:pt>
    <dgm:pt modelId="{7DA5B72A-503E-4D95-B1F7-E38C7C889379}" type="pres">
      <dgm:prSet presAssocID="{FD4DE383-5FF5-4688-9D75-3FD2F8AB8DD2}" presName="root2" presStyleCnt="0"/>
      <dgm:spPr/>
    </dgm:pt>
    <dgm:pt modelId="{B8A32B48-E81F-403E-BA00-8D900AEC3FBB}" type="pres">
      <dgm:prSet presAssocID="{FD4DE383-5FF5-4688-9D75-3FD2F8AB8DD2}" presName="LevelTwoTextNode" presStyleLbl="node3" presStyleIdx="3" presStyleCnt="9" custScaleX="330852">
        <dgm:presLayoutVars>
          <dgm:chPref val="3"/>
        </dgm:presLayoutVars>
      </dgm:prSet>
      <dgm:spPr/>
    </dgm:pt>
    <dgm:pt modelId="{A3EDA98E-0B41-43A6-8EC2-5B609FD98304}" type="pres">
      <dgm:prSet presAssocID="{FD4DE383-5FF5-4688-9D75-3FD2F8AB8DD2}" presName="level3hierChild" presStyleCnt="0"/>
      <dgm:spPr/>
    </dgm:pt>
    <dgm:pt modelId="{C75091DA-8CEE-4D1B-A518-8E7F19A8FCC1}" type="pres">
      <dgm:prSet presAssocID="{11D9E382-C01A-403C-9DE4-A699199A03D2}" presName="conn2-1" presStyleLbl="parChTrans1D3" presStyleIdx="4" presStyleCnt="9"/>
      <dgm:spPr/>
    </dgm:pt>
    <dgm:pt modelId="{F06A9052-30A1-416F-ACE4-905872CB317B}" type="pres">
      <dgm:prSet presAssocID="{11D9E382-C01A-403C-9DE4-A699199A03D2}" presName="connTx" presStyleLbl="parChTrans1D3" presStyleIdx="4" presStyleCnt="9"/>
      <dgm:spPr/>
    </dgm:pt>
    <dgm:pt modelId="{FFB66BDC-35BA-4DBC-A2DD-1979C30A30F2}" type="pres">
      <dgm:prSet presAssocID="{162D463B-9ACA-4A61-A1F4-140306A87481}" presName="root2" presStyleCnt="0"/>
      <dgm:spPr/>
    </dgm:pt>
    <dgm:pt modelId="{B51A6C83-3965-49BD-8EEF-4B9B6A07F351}" type="pres">
      <dgm:prSet presAssocID="{162D463B-9ACA-4A61-A1F4-140306A87481}" presName="LevelTwoTextNode" presStyleLbl="node3" presStyleIdx="4" presStyleCnt="9" custScaleX="330852">
        <dgm:presLayoutVars>
          <dgm:chPref val="3"/>
        </dgm:presLayoutVars>
      </dgm:prSet>
      <dgm:spPr/>
    </dgm:pt>
    <dgm:pt modelId="{DF9BB01E-E169-4DEB-98C3-FD7AB899459C}" type="pres">
      <dgm:prSet presAssocID="{162D463B-9ACA-4A61-A1F4-140306A87481}" presName="level3hierChild" presStyleCnt="0"/>
      <dgm:spPr/>
    </dgm:pt>
    <dgm:pt modelId="{6185239E-AF18-49A9-B016-8E3B57A9AC2B}" type="pres">
      <dgm:prSet presAssocID="{EE25A2D7-7C06-4636-B13A-C69D1E518CC7}" presName="conn2-1" presStyleLbl="parChTrans1D3" presStyleIdx="5" presStyleCnt="9"/>
      <dgm:spPr/>
    </dgm:pt>
    <dgm:pt modelId="{D5342B46-F41D-4F8A-BA81-F0C3340D0E7A}" type="pres">
      <dgm:prSet presAssocID="{EE25A2D7-7C06-4636-B13A-C69D1E518CC7}" presName="connTx" presStyleLbl="parChTrans1D3" presStyleIdx="5" presStyleCnt="9"/>
      <dgm:spPr/>
    </dgm:pt>
    <dgm:pt modelId="{3E9D1452-6A2D-480E-8DD9-1B03C55AA485}" type="pres">
      <dgm:prSet presAssocID="{0EAAEC68-B35B-411A-B62A-C06EA6AF1908}" presName="root2" presStyleCnt="0"/>
      <dgm:spPr/>
    </dgm:pt>
    <dgm:pt modelId="{D4E7616B-5626-4765-B5D2-4997B539EB53}" type="pres">
      <dgm:prSet presAssocID="{0EAAEC68-B35B-411A-B62A-C06EA6AF1908}" presName="LevelTwoTextNode" presStyleLbl="node3" presStyleIdx="5" presStyleCnt="9" custScaleX="330852">
        <dgm:presLayoutVars>
          <dgm:chPref val="3"/>
        </dgm:presLayoutVars>
      </dgm:prSet>
      <dgm:spPr/>
    </dgm:pt>
    <dgm:pt modelId="{CC60F1E4-2265-4EB7-8BB0-B9CC06D61B30}" type="pres">
      <dgm:prSet presAssocID="{0EAAEC68-B35B-411A-B62A-C06EA6AF1908}" presName="level3hierChild" presStyleCnt="0"/>
      <dgm:spPr/>
    </dgm:pt>
    <dgm:pt modelId="{8D5828B9-7820-4D77-A31F-F80D1EAF0B38}" type="pres">
      <dgm:prSet presAssocID="{8B27F690-AB14-4A88-BECC-D6BFE38BB858}" presName="conn2-1" presStyleLbl="parChTrans1D2" presStyleIdx="2" presStyleCnt="3"/>
      <dgm:spPr/>
    </dgm:pt>
    <dgm:pt modelId="{C85CF0C0-23BE-4B04-AD6F-61D4CC319529}" type="pres">
      <dgm:prSet presAssocID="{8B27F690-AB14-4A88-BECC-D6BFE38BB858}" presName="connTx" presStyleLbl="parChTrans1D2" presStyleIdx="2" presStyleCnt="3"/>
      <dgm:spPr/>
    </dgm:pt>
    <dgm:pt modelId="{7E69C746-761B-4ADE-97AB-B626061009F8}" type="pres">
      <dgm:prSet presAssocID="{C1C0B139-8D0B-4F28-9540-566A88054FEE}" presName="root2" presStyleCnt="0"/>
      <dgm:spPr/>
    </dgm:pt>
    <dgm:pt modelId="{D8499D28-98FD-47CA-952F-62BD6B8D3C91}" type="pres">
      <dgm:prSet presAssocID="{C1C0B139-8D0B-4F28-9540-566A88054FEE}" presName="LevelTwoTextNode" presStyleLbl="node2" presStyleIdx="2" presStyleCnt="3" custScaleX="45234">
        <dgm:presLayoutVars>
          <dgm:chPref val="3"/>
        </dgm:presLayoutVars>
      </dgm:prSet>
      <dgm:spPr/>
    </dgm:pt>
    <dgm:pt modelId="{6D377D97-C1AC-4527-B1AB-FDF9CA4AC792}" type="pres">
      <dgm:prSet presAssocID="{C1C0B139-8D0B-4F28-9540-566A88054FEE}" presName="level3hierChild" presStyleCnt="0"/>
      <dgm:spPr/>
    </dgm:pt>
    <dgm:pt modelId="{04CDD017-D134-42A3-819A-ED9D37ED1766}" type="pres">
      <dgm:prSet presAssocID="{39CA898D-31C3-4496-8E6B-A92A47796B1F}" presName="conn2-1" presStyleLbl="parChTrans1D3" presStyleIdx="6" presStyleCnt="9"/>
      <dgm:spPr/>
    </dgm:pt>
    <dgm:pt modelId="{0A7C8B57-779E-4650-BFE2-B3D8F7E103C9}" type="pres">
      <dgm:prSet presAssocID="{39CA898D-31C3-4496-8E6B-A92A47796B1F}" presName="connTx" presStyleLbl="parChTrans1D3" presStyleIdx="6" presStyleCnt="9"/>
      <dgm:spPr/>
    </dgm:pt>
    <dgm:pt modelId="{95DA7CB1-7019-4F1D-B8A3-AA9CBB2C6660}" type="pres">
      <dgm:prSet presAssocID="{E172CBD6-3879-4BDF-B1EF-0FEA5705D18F}" presName="root2" presStyleCnt="0"/>
      <dgm:spPr/>
    </dgm:pt>
    <dgm:pt modelId="{E19456CB-7B22-4392-B763-7891DB63626D}" type="pres">
      <dgm:prSet presAssocID="{E172CBD6-3879-4BDF-B1EF-0FEA5705D18F}" presName="LevelTwoTextNode" presStyleLbl="node3" presStyleIdx="6" presStyleCnt="9" custScaleX="330852">
        <dgm:presLayoutVars>
          <dgm:chPref val="3"/>
        </dgm:presLayoutVars>
      </dgm:prSet>
      <dgm:spPr/>
    </dgm:pt>
    <dgm:pt modelId="{A01C7406-284A-439D-A7F2-EB27A974B2AF}" type="pres">
      <dgm:prSet presAssocID="{E172CBD6-3879-4BDF-B1EF-0FEA5705D18F}" presName="level3hierChild" presStyleCnt="0"/>
      <dgm:spPr/>
    </dgm:pt>
    <dgm:pt modelId="{39D4E9AF-5302-4A7F-A5A6-882DBC53153D}" type="pres">
      <dgm:prSet presAssocID="{B44CBBA7-D759-4E8D-821C-6E3C69B9879E}" presName="conn2-1" presStyleLbl="parChTrans1D3" presStyleIdx="7" presStyleCnt="9"/>
      <dgm:spPr/>
    </dgm:pt>
    <dgm:pt modelId="{87CB3438-BFB0-40C3-BFA5-E33BA4FC3B28}" type="pres">
      <dgm:prSet presAssocID="{B44CBBA7-D759-4E8D-821C-6E3C69B9879E}" presName="connTx" presStyleLbl="parChTrans1D3" presStyleIdx="7" presStyleCnt="9"/>
      <dgm:spPr/>
    </dgm:pt>
    <dgm:pt modelId="{4DD93C3E-3364-4ECB-9364-30AD23813EFC}" type="pres">
      <dgm:prSet presAssocID="{1E6AD608-772E-460A-86A2-173D8DBF1F37}" presName="root2" presStyleCnt="0"/>
      <dgm:spPr/>
    </dgm:pt>
    <dgm:pt modelId="{D6684811-7968-40A5-A1E0-9CB258C3AB11}" type="pres">
      <dgm:prSet presAssocID="{1E6AD608-772E-460A-86A2-173D8DBF1F37}" presName="LevelTwoTextNode" presStyleLbl="node3" presStyleIdx="7" presStyleCnt="9" custScaleX="330852">
        <dgm:presLayoutVars>
          <dgm:chPref val="3"/>
        </dgm:presLayoutVars>
      </dgm:prSet>
      <dgm:spPr/>
    </dgm:pt>
    <dgm:pt modelId="{00C92308-66E8-4351-A741-95A260EC5AAE}" type="pres">
      <dgm:prSet presAssocID="{1E6AD608-772E-460A-86A2-173D8DBF1F37}" presName="level3hierChild" presStyleCnt="0"/>
      <dgm:spPr/>
    </dgm:pt>
    <dgm:pt modelId="{DDEC4421-4D9D-4583-842F-503E240E6504}" type="pres">
      <dgm:prSet presAssocID="{C24E4B69-5D26-477E-80DE-B87CFF2A5298}" presName="conn2-1" presStyleLbl="parChTrans1D3" presStyleIdx="8" presStyleCnt="9"/>
      <dgm:spPr/>
    </dgm:pt>
    <dgm:pt modelId="{53AD9591-EEE6-45CA-B850-BEA8F95B2E65}" type="pres">
      <dgm:prSet presAssocID="{C24E4B69-5D26-477E-80DE-B87CFF2A5298}" presName="connTx" presStyleLbl="parChTrans1D3" presStyleIdx="8" presStyleCnt="9"/>
      <dgm:spPr/>
    </dgm:pt>
    <dgm:pt modelId="{0EE91CCE-8E1F-4950-A344-83ABFAD76C93}" type="pres">
      <dgm:prSet presAssocID="{43F88421-E9A7-49CC-8AA3-56C30F0F42BD}" presName="root2" presStyleCnt="0"/>
      <dgm:spPr/>
    </dgm:pt>
    <dgm:pt modelId="{5F1E188B-640F-4276-AB8B-B2119FE613E7}" type="pres">
      <dgm:prSet presAssocID="{43F88421-E9A7-49CC-8AA3-56C30F0F42BD}" presName="LevelTwoTextNode" presStyleLbl="node3" presStyleIdx="8" presStyleCnt="9" custScaleX="330852">
        <dgm:presLayoutVars>
          <dgm:chPref val="3"/>
        </dgm:presLayoutVars>
      </dgm:prSet>
      <dgm:spPr/>
    </dgm:pt>
    <dgm:pt modelId="{0BA215EE-4F0F-434B-B569-E480DDEA0626}" type="pres">
      <dgm:prSet presAssocID="{43F88421-E9A7-49CC-8AA3-56C30F0F42BD}" presName="level3hierChild" presStyleCnt="0"/>
      <dgm:spPr/>
    </dgm:pt>
  </dgm:ptLst>
  <dgm:cxnLst>
    <dgm:cxn modelId="{5A199202-46B0-4603-9F65-972586325E72}" type="presOf" srcId="{8B27F690-AB14-4A88-BECC-D6BFE38BB858}" destId="{C85CF0C0-23BE-4B04-AD6F-61D4CC319529}" srcOrd="1" destOrd="0" presId="urn:microsoft.com/office/officeart/2005/8/layout/hierarchy2"/>
    <dgm:cxn modelId="{AFF4B102-2EAF-4851-AEF8-F4B0B7A74ED2}" type="presOf" srcId="{39CA898D-31C3-4496-8E6B-A92A47796B1F}" destId="{04CDD017-D134-42A3-819A-ED9D37ED1766}" srcOrd="0" destOrd="0" presId="urn:microsoft.com/office/officeart/2005/8/layout/hierarchy2"/>
    <dgm:cxn modelId="{00A6BA18-3A7E-4943-BC1F-807B4DB3ECAD}" type="presOf" srcId="{C1C0B139-8D0B-4F28-9540-566A88054FEE}" destId="{D8499D28-98FD-47CA-952F-62BD6B8D3C91}" srcOrd="0" destOrd="0" presId="urn:microsoft.com/office/officeart/2005/8/layout/hierarchy2"/>
    <dgm:cxn modelId="{E426F618-BB56-4028-B098-8322E7D19AEB}" type="presOf" srcId="{957E4930-0916-4D54-A55E-76753FDCF886}" destId="{963A63FF-8AD0-43C1-A778-772CC5F85396}" srcOrd="0" destOrd="0" presId="urn:microsoft.com/office/officeart/2005/8/layout/hierarchy2"/>
    <dgm:cxn modelId="{479A261A-732B-4FCB-B8F7-AEC10BA923BE}" type="presOf" srcId="{390283A6-857D-4D43-AD13-A0F9B479CD56}" destId="{EE1378F2-4C1E-472D-8E28-66D338F34469}" srcOrd="1" destOrd="0" presId="urn:microsoft.com/office/officeart/2005/8/layout/hierarchy2"/>
    <dgm:cxn modelId="{6F6DA81D-D247-4C10-93A3-7A3369B5CA84}" type="presOf" srcId="{43F88421-E9A7-49CC-8AA3-56C30F0F42BD}" destId="{5F1E188B-640F-4276-AB8B-B2119FE613E7}" srcOrd="0" destOrd="0" presId="urn:microsoft.com/office/officeart/2005/8/layout/hierarchy2"/>
    <dgm:cxn modelId="{57D3251E-4FFD-4776-998D-5975C1C79D01}" type="presOf" srcId="{B44CBBA7-D759-4E8D-821C-6E3C69B9879E}" destId="{39D4E9AF-5302-4A7F-A5A6-882DBC53153D}" srcOrd="0" destOrd="0" presId="urn:microsoft.com/office/officeart/2005/8/layout/hierarchy2"/>
    <dgm:cxn modelId="{2481B81E-CBCF-4500-ABF0-870B5AA18F74}" srcId="{59A7E4FF-4E38-4FF8-80C6-7E16E6BCA66B}" destId="{C1C0B139-8D0B-4F28-9540-566A88054FEE}" srcOrd="2" destOrd="0" parTransId="{8B27F690-AB14-4A88-BECC-D6BFE38BB858}" sibTransId="{AEF94ED6-52EC-4D9A-A958-FDD645B33E92}"/>
    <dgm:cxn modelId="{7E9B9521-48DD-4C7B-9319-65EC58A00008}" type="presOf" srcId="{0B1B4887-4CD6-4739-8578-FAAA746992BB}" destId="{1BE95DE8-9AD3-445E-8AFF-35E011EF8188}" srcOrd="1" destOrd="0" presId="urn:microsoft.com/office/officeart/2005/8/layout/hierarchy2"/>
    <dgm:cxn modelId="{6842C321-A915-492E-9ABB-8C652299A303}" srcId="{4B4AAC91-83B9-4600-A8BF-577A493DA009}" destId="{162D463B-9ACA-4A61-A1F4-140306A87481}" srcOrd="1" destOrd="0" parTransId="{11D9E382-C01A-403C-9DE4-A699199A03D2}" sibTransId="{F4587F14-C4E1-4366-A0BA-9D1DFBB58C4D}"/>
    <dgm:cxn modelId="{F5BDF72B-7BB8-4203-AA54-0B6A1152AD22}" type="presOf" srcId="{DBBBE547-A445-42EB-BB35-93FAAA3574AA}" destId="{05CF2CFB-78D0-4A9C-B1FD-2DF539B62889}" srcOrd="0" destOrd="0" presId="urn:microsoft.com/office/officeart/2005/8/layout/hierarchy2"/>
    <dgm:cxn modelId="{E0109535-9156-4CBE-93B5-387386555509}" type="presOf" srcId="{390283A6-857D-4D43-AD13-A0F9B479CD56}" destId="{9AE46590-77CF-47DF-B255-C88A266FA722}" srcOrd="0" destOrd="0" presId="urn:microsoft.com/office/officeart/2005/8/layout/hierarchy2"/>
    <dgm:cxn modelId="{6529545E-4266-4FA5-A505-12557E2C79C5}" type="presOf" srcId="{6A9EE7EF-F58B-4B71-9C85-AD704A4EDDBF}" destId="{A9ECF9F8-EDEC-4C47-B490-C9917C93D12E}" srcOrd="0" destOrd="0" presId="urn:microsoft.com/office/officeart/2005/8/layout/hierarchy2"/>
    <dgm:cxn modelId="{0ECF0C60-D7C6-4BB0-8384-A24226A1E799}" type="presOf" srcId="{DBBBE547-A445-42EB-BB35-93FAAA3574AA}" destId="{A1CE8328-4D75-4A93-B536-7A509777D443}" srcOrd="1" destOrd="0" presId="urn:microsoft.com/office/officeart/2005/8/layout/hierarchy2"/>
    <dgm:cxn modelId="{5B568144-291C-47B4-9752-1C73766B6A10}" type="presOf" srcId="{E172CBD6-3879-4BDF-B1EF-0FEA5705D18F}" destId="{E19456CB-7B22-4392-B763-7891DB63626D}" srcOrd="0" destOrd="0" presId="urn:microsoft.com/office/officeart/2005/8/layout/hierarchy2"/>
    <dgm:cxn modelId="{C023C366-A696-42E2-98E1-9096EE80A5BA}" type="presOf" srcId="{E0C97AF1-3260-44A6-A75A-C658286F7FC2}" destId="{31977A4A-11BB-4700-BE04-5A40B450F4F2}" srcOrd="0" destOrd="0" presId="urn:microsoft.com/office/officeart/2005/8/layout/hierarchy2"/>
    <dgm:cxn modelId="{B8427767-E3AF-4ACC-8874-49997777E3DE}" type="presOf" srcId="{11D9E382-C01A-403C-9DE4-A699199A03D2}" destId="{C75091DA-8CEE-4D1B-A518-8E7F19A8FCC1}" srcOrd="0" destOrd="0" presId="urn:microsoft.com/office/officeart/2005/8/layout/hierarchy2"/>
    <dgm:cxn modelId="{35560548-FCA4-477C-A193-30D208A99400}" srcId="{C1C0B139-8D0B-4F28-9540-566A88054FEE}" destId="{43F88421-E9A7-49CC-8AA3-56C30F0F42BD}" srcOrd="2" destOrd="0" parTransId="{C24E4B69-5D26-477E-80DE-B87CFF2A5298}" sibTransId="{D2EF62BF-E64C-4564-BDDF-486ADF4E34BA}"/>
    <dgm:cxn modelId="{E14D3778-F69B-4B46-A6AD-CE605B08395C}" srcId="{957E4930-0916-4D54-A55E-76753FDCF886}" destId="{9DAC29F1-7BE6-47D9-873C-5A14B3DAE5E3}" srcOrd="0" destOrd="0" parTransId="{0B1B4887-4CD6-4739-8578-FAAA746992BB}" sibTransId="{AE1D2FBD-DEC9-456D-8EB0-3448C483ED59}"/>
    <dgm:cxn modelId="{F001A77B-D139-41A7-88AE-BA0CEA5C3011}" srcId="{957E4930-0916-4D54-A55E-76753FDCF886}" destId="{6A9EE7EF-F58B-4B71-9C85-AD704A4EDDBF}" srcOrd="1" destOrd="0" parTransId="{390283A6-857D-4D43-AD13-A0F9B479CD56}" sibTransId="{BF37D107-78D0-4623-8CE0-BD7B9BD57A2D}"/>
    <dgm:cxn modelId="{E9C79084-8F39-4E80-9320-E65AF66210A3}" type="presOf" srcId="{8B27F690-AB14-4A88-BECC-D6BFE38BB858}" destId="{8D5828B9-7820-4D77-A31F-F80D1EAF0B38}" srcOrd="0" destOrd="0" presId="urn:microsoft.com/office/officeart/2005/8/layout/hierarchy2"/>
    <dgm:cxn modelId="{779FA486-98FA-4788-AFE8-645E28746F25}" type="presOf" srcId="{0B1B4887-4CD6-4739-8578-FAAA746992BB}" destId="{A0C44FD7-DA81-4B36-BE04-885548244389}" srcOrd="0" destOrd="0" presId="urn:microsoft.com/office/officeart/2005/8/layout/hierarchy2"/>
    <dgm:cxn modelId="{A0333C8E-5C4F-4E3E-8C08-B54592478DF3}" srcId="{59A7E4FF-4E38-4FF8-80C6-7E16E6BCA66B}" destId="{4B4AAC91-83B9-4600-A8BF-577A493DA009}" srcOrd="1" destOrd="0" parTransId="{F03B3880-713C-4E44-B1E7-58A9AAAC37E7}" sibTransId="{CB454269-36E2-4B22-A71E-4A4E876D782D}"/>
    <dgm:cxn modelId="{5518BD8F-B380-48DC-A277-65F3CF8650AB}" srcId="{4B4AAC91-83B9-4600-A8BF-577A493DA009}" destId="{0EAAEC68-B35B-411A-B62A-C06EA6AF1908}" srcOrd="2" destOrd="0" parTransId="{EE25A2D7-7C06-4636-B13A-C69D1E518CC7}" sibTransId="{5A7A0315-39B8-4EB3-8A54-36455AF30080}"/>
    <dgm:cxn modelId="{45C95597-5181-4EB5-A7D4-6AF9A35BEAD4}" type="presOf" srcId="{0EAAEC68-B35B-411A-B62A-C06EA6AF1908}" destId="{D4E7616B-5626-4765-B5D2-4997B539EB53}" srcOrd="0" destOrd="0" presId="urn:microsoft.com/office/officeart/2005/8/layout/hierarchy2"/>
    <dgm:cxn modelId="{335F3E9B-3C28-4183-8DA4-6A9DBF6B8AA2}" type="presOf" srcId="{162D463B-9ACA-4A61-A1F4-140306A87481}" destId="{B51A6C83-3965-49BD-8EEF-4B9B6A07F351}" srcOrd="0" destOrd="0" presId="urn:microsoft.com/office/officeart/2005/8/layout/hierarchy2"/>
    <dgm:cxn modelId="{245F44A1-4DA7-45D8-B378-CEE5217F57A1}" type="presOf" srcId="{2E7649DF-2E64-47CF-9A2F-A9C699469E5F}" destId="{CD672BAE-DDF7-43B9-95F3-75BF635E9461}" srcOrd="1" destOrd="0" presId="urn:microsoft.com/office/officeart/2005/8/layout/hierarchy2"/>
    <dgm:cxn modelId="{9653DDA4-6DBA-4634-ABAD-2D9A2294CD80}" type="presOf" srcId="{FD4DE383-5FF5-4688-9D75-3FD2F8AB8DD2}" destId="{B8A32B48-E81F-403E-BA00-8D900AEC3FBB}" srcOrd="0" destOrd="0" presId="urn:microsoft.com/office/officeart/2005/8/layout/hierarchy2"/>
    <dgm:cxn modelId="{F0F5D4B0-067B-4CFF-A96A-53FF91DD4CD5}" type="presOf" srcId="{11D9E382-C01A-403C-9DE4-A699199A03D2}" destId="{F06A9052-30A1-416F-ACE4-905872CB317B}" srcOrd="1" destOrd="0" presId="urn:microsoft.com/office/officeart/2005/8/layout/hierarchy2"/>
    <dgm:cxn modelId="{FF4AE0B3-38C7-4F1A-A704-A175C8B8183D}" type="presOf" srcId="{EE25A2D7-7C06-4636-B13A-C69D1E518CC7}" destId="{6185239E-AF18-49A9-B016-8E3B57A9AC2B}" srcOrd="0" destOrd="0" presId="urn:microsoft.com/office/officeart/2005/8/layout/hierarchy2"/>
    <dgm:cxn modelId="{CF1CB7B9-0038-40B8-B960-18590D1EE3BB}" type="presOf" srcId="{EE25A2D7-7C06-4636-B13A-C69D1E518CC7}" destId="{D5342B46-F41D-4F8A-BA81-F0C3340D0E7A}" srcOrd="1" destOrd="0" presId="urn:microsoft.com/office/officeart/2005/8/layout/hierarchy2"/>
    <dgm:cxn modelId="{126BAABA-8CC5-4AC2-B7E8-A2F10B8FA4BF}" type="presOf" srcId="{59A7E4FF-4E38-4FF8-80C6-7E16E6BCA66B}" destId="{0C006F12-091D-4826-A26C-627347C1A8D9}" srcOrd="0" destOrd="0" presId="urn:microsoft.com/office/officeart/2005/8/layout/hierarchy2"/>
    <dgm:cxn modelId="{E7EC99BC-E7D7-4A15-A197-3F881CD0ABD6}" type="presOf" srcId="{B9C75637-C0A7-4848-89E9-EED48A510EED}" destId="{78988F5C-4D2E-4C93-8E69-EA8C30D1C35E}" srcOrd="1" destOrd="0" presId="urn:microsoft.com/office/officeart/2005/8/layout/hierarchy2"/>
    <dgm:cxn modelId="{6B58E5BD-F50E-48BA-8864-00779193BAC7}" type="presOf" srcId="{B9C75637-C0A7-4848-89E9-EED48A510EED}" destId="{B9B6D311-F175-49C0-AA92-3653AC1C1FBC}" srcOrd="0" destOrd="0" presId="urn:microsoft.com/office/officeart/2005/8/layout/hierarchy2"/>
    <dgm:cxn modelId="{9ACE0BBE-9080-45F7-8A32-CCB6E2527292}" srcId="{C1C0B139-8D0B-4F28-9540-566A88054FEE}" destId="{1E6AD608-772E-460A-86A2-173D8DBF1F37}" srcOrd="1" destOrd="0" parTransId="{B44CBBA7-D759-4E8D-821C-6E3C69B9879E}" sibTransId="{407AC3AC-951C-4DD5-8C3A-DF83125DFDED}"/>
    <dgm:cxn modelId="{EA3478D3-1F9C-49EB-A075-58D3AE6CCC1F}" type="presOf" srcId="{9DAC29F1-7BE6-47D9-873C-5A14B3DAE5E3}" destId="{B1AC01F6-891D-4197-86AA-4308FCA38609}" srcOrd="0" destOrd="0" presId="urn:microsoft.com/office/officeart/2005/8/layout/hierarchy2"/>
    <dgm:cxn modelId="{E52BCFD6-DC73-4DC6-BB22-769DEB0B234F}" type="presOf" srcId="{1E6AD608-772E-460A-86A2-173D8DBF1F37}" destId="{D6684811-7968-40A5-A1E0-9CB258C3AB11}" srcOrd="0" destOrd="0" presId="urn:microsoft.com/office/officeart/2005/8/layout/hierarchy2"/>
    <dgm:cxn modelId="{FEB85ED7-0A10-44BC-A136-001588626695}" type="presOf" srcId="{4B4AAC91-83B9-4600-A8BF-577A493DA009}" destId="{77BD08F9-D72C-4033-89B0-EE4763F9223B}" srcOrd="0" destOrd="0" presId="urn:microsoft.com/office/officeart/2005/8/layout/hierarchy2"/>
    <dgm:cxn modelId="{44886DD7-EAF8-4808-A4BA-DA97886758A2}" srcId="{C1C0B139-8D0B-4F28-9540-566A88054FEE}" destId="{E172CBD6-3879-4BDF-B1EF-0FEA5705D18F}" srcOrd="0" destOrd="0" parTransId="{39CA898D-31C3-4496-8E6B-A92A47796B1F}" sibTransId="{F0D402C8-001E-4538-8ED3-0205415E59F5}"/>
    <dgm:cxn modelId="{402F9CD7-CF48-47E0-AA85-EBFABB08EF52}" type="presOf" srcId="{3597581A-1C75-4B8A-B431-F39E15466918}" destId="{0B14E835-BB2D-43B0-B2AE-796C1533629F}" srcOrd="0" destOrd="0" presId="urn:microsoft.com/office/officeart/2005/8/layout/hierarchy2"/>
    <dgm:cxn modelId="{A1019AE1-F0B0-4E2C-9213-11084F315E8B}" srcId="{59A7E4FF-4E38-4FF8-80C6-7E16E6BCA66B}" destId="{957E4930-0916-4D54-A55E-76753FDCF886}" srcOrd="0" destOrd="0" parTransId="{B9C75637-C0A7-4848-89E9-EED48A510EED}" sibTransId="{85B95886-4F35-4E49-BA1F-4EB08E2C1856}"/>
    <dgm:cxn modelId="{F981D5E2-F7BF-4BFA-BB47-1C6BA14795D5}" type="presOf" srcId="{2E7649DF-2E64-47CF-9A2F-A9C699469E5F}" destId="{FEA0C3AB-1F9D-4559-BDE8-9DC5815FA062}" srcOrd="0" destOrd="0" presId="urn:microsoft.com/office/officeart/2005/8/layout/hierarchy2"/>
    <dgm:cxn modelId="{CE7FEDE2-A1A9-4380-A6AB-6090F3C87750}" type="presOf" srcId="{39CA898D-31C3-4496-8E6B-A92A47796B1F}" destId="{0A7C8B57-779E-4650-BFE2-B3D8F7E103C9}" srcOrd="1" destOrd="0" presId="urn:microsoft.com/office/officeart/2005/8/layout/hierarchy2"/>
    <dgm:cxn modelId="{5EC9B3E7-65C1-4939-807C-6CABE756F850}" type="presOf" srcId="{F03B3880-713C-4E44-B1E7-58A9AAAC37E7}" destId="{6170C352-9D54-4922-84A2-3DC28EE17CF1}" srcOrd="0" destOrd="0" presId="urn:microsoft.com/office/officeart/2005/8/layout/hierarchy2"/>
    <dgm:cxn modelId="{4C907DE8-28CA-4123-AEF0-9BAA0B759E3C}" type="presOf" srcId="{C24E4B69-5D26-477E-80DE-B87CFF2A5298}" destId="{53AD9591-EEE6-45CA-B850-BEA8F95B2E65}" srcOrd="1" destOrd="0" presId="urn:microsoft.com/office/officeart/2005/8/layout/hierarchy2"/>
    <dgm:cxn modelId="{126484EA-DBD8-400A-9D83-02FD8D47A257}" type="presOf" srcId="{B44CBBA7-D759-4E8D-821C-6E3C69B9879E}" destId="{87CB3438-BFB0-40C3-BFA5-E33BA4FC3B28}" srcOrd="1" destOrd="0" presId="urn:microsoft.com/office/officeart/2005/8/layout/hierarchy2"/>
    <dgm:cxn modelId="{7DD38CEA-0A68-4BEE-BB19-3A2BB18BBD64}" srcId="{E0C97AF1-3260-44A6-A75A-C658286F7FC2}" destId="{59A7E4FF-4E38-4FF8-80C6-7E16E6BCA66B}" srcOrd="0" destOrd="0" parTransId="{459CC7A6-3958-4116-8FD3-40CA442DE829}" sibTransId="{AF607F46-EC13-4F28-9199-E682E680DF53}"/>
    <dgm:cxn modelId="{B00E45EF-C171-44B3-B322-CBE843DF19D0}" srcId="{4B4AAC91-83B9-4600-A8BF-577A493DA009}" destId="{FD4DE383-5FF5-4688-9D75-3FD2F8AB8DD2}" srcOrd="0" destOrd="0" parTransId="{2E7649DF-2E64-47CF-9A2F-A9C699469E5F}" sibTransId="{23D20EC4-FB04-4D08-AEA8-DBAC6AD4AA90}"/>
    <dgm:cxn modelId="{9A4A7BEF-5464-4AF1-9510-CE08202020D2}" srcId="{957E4930-0916-4D54-A55E-76753FDCF886}" destId="{3597581A-1C75-4B8A-B431-F39E15466918}" srcOrd="2" destOrd="0" parTransId="{DBBBE547-A445-42EB-BB35-93FAAA3574AA}" sibTransId="{5ABDF2E6-2A08-4FAB-BEEA-8CE515B54575}"/>
    <dgm:cxn modelId="{1AF013F2-FC08-4D0C-9F7F-F73918CE9BF4}" type="presOf" srcId="{C24E4B69-5D26-477E-80DE-B87CFF2A5298}" destId="{DDEC4421-4D9D-4583-842F-503E240E6504}" srcOrd="0" destOrd="0" presId="urn:microsoft.com/office/officeart/2005/8/layout/hierarchy2"/>
    <dgm:cxn modelId="{BAD3CFFB-A0BB-46D1-A167-902C8452B6C7}" type="presOf" srcId="{F03B3880-713C-4E44-B1E7-58A9AAAC37E7}" destId="{8CC6E3CB-7DE9-40B7-A0B8-D30BA27F4C9F}" srcOrd="1" destOrd="0" presId="urn:microsoft.com/office/officeart/2005/8/layout/hierarchy2"/>
    <dgm:cxn modelId="{72259074-5F37-4F64-A991-4DF312DE67FD}" type="presParOf" srcId="{31977A4A-11BB-4700-BE04-5A40B450F4F2}" destId="{1C52A73F-24F3-4C13-835E-F5CF31DD33A0}" srcOrd="0" destOrd="0" presId="urn:microsoft.com/office/officeart/2005/8/layout/hierarchy2"/>
    <dgm:cxn modelId="{D087D3FC-6F36-409C-B554-355EDA1C4F97}" type="presParOf" srcId="{1C52A73F-24F3-4C13-835E-F5CF31DD33A0}" destId="{0C006F12-091D-4826-A26C-627347C1A8D9}" srcOrd="0" destOrd="0" presId="urn:microsoft.com/office/officeart/2005/8/layout/hierarchy2"/>
    <dgm:cxn modelId="{BA746A55-A89E-435A-9889-245A2998E145}" type="presParOf" srcId="{1C52A73F-24F3-4C13-835E-F5CF31DD33A0}" destId="{5D1FCDAA-BF10-44ED-8293-BB2D7B83C2F8}" srcOrd="1" destOrd="0" presId="urn:microsoft.com/office/officeart/2005/8/layout/hierarchy2"/>
    <dgm:cxn modelId="{5CB270BE-2946-4917-B929-A45212011158}" type="presParOf" srcId="{5D1FCDAA-BF10-44ED-8293-BB2D7B83C2F8}" destId="{B9B6D311-F175-49C0-AA92-3653AC1C1FBC}" srcOrd="0" destOrd="0" presId="urn:microsoft.com/office/officeart/2005/8/layout/hierarchy2"/>
    <dgm:cxn modelId="{5F82540D-6B47-4710-83A5-2EF9D36BE885}" type="presParOf" srcId="{B9B6D311-F175-49C0-AA92-3653AC1C1FBC}" destId="{78988F5C-4D2E-4C93-8E69-EA8C30D1C35E}" srcOrd="0" destOrd="0" presId="urn:microsoft.com/office/officeart/2005/8/layout/hierarchy2"/>
    <dgm:cxn modelId="{DD14CA8B-38C0-4FA6-A496-0D9CEFDC1DA3}" type="presParOf" srcId="{5D1FCDAA-BF10-44ED-8293-BB2D7B83C2F8}" destId="{241FB923-5BF8-4A29-B791-A12D6BA5C2A6}" srcOrd="1" destOrd="0" presId="urn:microsoft.com/office/officeart/2005/8/layout/hierarchy2"/>
    <dgm:cxn modelId="{6BD40A98-28A4-492E-B4A0-35F58815E808}" type="presParOf" srcId="{241FB923-5BF8-4A29-B791-A12D6BA5C2A6}" destId="{963A63FF-8AD0-43C1-A778-772CC5F85396}" srcOrd="0" destOrd="0" presId="urn:microsoft.com/office/officeart/2005/8/layout/hierarchy2"/>
    <dgm:cxn modelId="{EEB50BC7-A4E7-44E9-9D46-03C42A5650BB}" type="presParOf" srcId="{241FB923-5BF8-4A29-B791-A12D6BA5C2A6}" destId="{E5A9B1D0-1A3C-406F-97B4-54D227AD817E}" srcOrd="1" destOrd="0" presId="urn:microsoft.com/office/officeart/2005/8/layout/hierarchy2"/>
    <dgm:cxn modelId="{09B86CB3-F7FC-48D6-8D83-E6DD8316BA67}" type="presParOf" srcId="{E5A9B1D0-1A3C-406F-97B4-54D227AD817E}" destId="{A0C44FD7-DA81-4B36-BE04-885548244389}" srcOrd="0" destOrd="0" presId="urn:microsoft.com/office/officeart/2005/8/layout/hierarchy2"/>
    <dgm:cxn modelId="{3AF8FBE0-AC0C-46F9-B0E1-DC220654A11D}" type="presParOf" srcId="{A0C44FD7-DA81-4B36-BE04-885548244389}" destId="{1BE95DE8-9AD3-445E-8AFF-35E011EF8188}" srcOrd="0" destOrd="0" presId="urn:microsoft.com/office/officeart/2005/8/layout/hierarchy2"/>
    <dgm:cxn modelId="{1D836A0A-AB9C-4243-93AF-91068F4F0E2D}" type="presParOf" srcId="{E5A9B1D0-1A3C-406F-97B4-54D227AD817E}" destId="{CFB01C02-FA63-4E66-BD16-6F809F26A91A}" srcOrd="1" destOrd="0" presId="urn:microsoft.com/office/officeart/2005/8/layout/hierarchy2"/>
    <dgm:cxn modelId="{04E8192C-250A-4B6E-AA68-CD1F1ACC2FFD}" type="presParOf" srcId="{CFB01C02-FA63-4E66-BD16-6F809F26A91A}" destId="{B1AC01F6-891D-4197-86AA-4308FCA38609}" srcOrd="0" destOrd="0" presId="urn:microsoft.com/office/officeart/2005/8/layout/hierarchy2"/>
    <dgm:cxn modelId="{F5E3859E-7622-4A19-8E96-25B54EFD9CE7}" type="presParOf" srcId="{CFB01C02-FA63-4E66-BD16-6F809F26A91A}" destId="{1C9F6C1A-1133-4904-B596-D5029B6C61D9}" srcOrd="1" destOrd="0" presId="urn:microsoft.com/office/officeart/2005/8/layout/hierarchy2"/>
    <dgm:cxn modelId="{069715AE-BCC1-4786-AD18-A1E93EB2995E}" type="presParOf" srcId="{E5A9B1D0-1A3C-406F-97B4-54D227AD817E}" destId="{9AE46590-77CF-47DF-B255-C88A266FA722}" srcOrd="2" destOrd="0" presId="urn:microsoft.com/office/officeart/2005/8/layout/hierarchy2"/>
    <dgm:cxn modelId="{A64BD499-2FA7-4E8A-91DC-60FEC3B9134A}" type="presParOf" srcId="{9AE46590-77CF-47DF-B255-C88A266FA722}" destId="{EE1378F2-4C1E-472D-8E28-66D338F34469}" srcOrd="0" destOrd="0" presId="urn:microsoft.com/office/officeart/2005/8/layout/hierarchy2"/>
    <dgm:cxn modelId="{BE41E731-73CD-4AF6-B324-3F0134AF0B49}" type="presParOf" srcId="{E5A9B1D0-1A3C-406F-97B4-54D227AD817E}" destId="{98653B74-30CE-4D0E-A3BC-E707ADC56819}" srcOrd="3" destOrd="0" presId="urn:microsoft.com/office/officeart/2005/8/layout/hierarchy2"/>
    <dgm:cxn modelId="{6D6084CE-E32F-4818-B1BA-C68791874E68}" type="presParOf" srcId="{98653B74-30CE-4D0E-A3BC-E707ADC56819}" destId="{A9ECF9F8-EDEC-4C47-B490-C9917C93D12E}" srcOrd="0" destOrd="0" presId="urn:microsoft.com/office/officeart/2005/8/layout/hierarchy2"/>
    <dgm:cxn modelId="{BDE8582B-E06D-4AF2-B091-E54F83045E07}" type="presParOf" srcId="{98653B74-30CE-4D0E-A3BC-E707ADC56819}" destId="{6942E101-913F-4210-9054-3F7931677DF6}" srcOrd="1" destOrd="0" presId="urn:microsoft.com/office/officeart/2005/8/layout/hierarchy2"/>
    <dgm:cxn modelId="{DA0A8481-00BC-4430-8BED-AAC852B6E8B7}" type="presParOf" srcId="{E5A9B1D0-1A3C-406F-97B4-54D227AD817E}" destId="{05CF2CFB-78D0-4A9C-B1FD-2DF539B62889}" srcOrd="4" destOrd="0" presId="urn:microsoft.com/office/officeart/2005/8/layout/hierarchy2"/>
    <dgm:cxn modelId="{069F8298-7AFD-46D1-9FA7-9B999621A6C7}" type="presParOf" srcId="{05CF2CFB-78D0-4A9C-B1FD-2DF539B62889}" destId="{A1CE8328-4D75-4A93-B536-7A509777D443}" srcOrd="0" destOrd="0" presId="urn:microsoft.com/office/officeart/2005/8/layout/hierarchy2"/>
    <dgm:cxn modelId="{DA5A1D1C-DEAC-4BCE-9277-614AD72D97E1}" type="presParOf" srcId="{E5A9B1D0-1A3C-406F-97B4-54D227AD817E}" destId="{10D64F61-6E69-4681-969E-4796D9D830D4}" srcOrd="5" destOrd="0" presId="urn:microsoft.com/office/officeart/2005/8/layout/hierarchy2"/>
    <dgm:cxn modelId="{AC579BC1-07ED-49E0-B395-94601315D1F6}" type="presParOf" srcId="{10D64F61-6E69-4681-969E-4796D9D830D4}" destId="{0B14E835-BB2D-43B0-B2AE-796C1533629F}" srcOrd="0" destOrd="0" presId="urn:microsoft.com/office/officeart/2005/8/layout/hierarchy2"/>
    <dgm:cxn modelId="{59BBE2F1-58E6-4599-8E26-A8BB01C46866}" type="presParOf" srcId="{10D64F61-6E69-4681-969E-4796D9D830D4}" destId="{ED94103A-9D29-4A53-BFB0-B8F6B97BDBD7}" srcOrd="1" destOrd="0" presId="urn:microsoft.com/office/officeart/2005/8/layout/hierarchy2"/>
    <dgm:cxn modelId="{04108A9C-DAE9-4A7B-8C06-3CEE19E30B2B}" type="presParOf" srcId="{5D1FCDAA-BF10-44ED-8293-BB2D7B83C2F8}" destId="{6170C352-9D54-4922-84A2-3DC28EE17CF1}" srcOrd="2" destOrd="0" presId="urn:microsoft.com/office/officeart/2005/8/layout/hierarchy2"/>
    <dgm:cxn modelId="{EFEEE1A8-F6A8-4C3F-9C02-962D66D7EC10}" type="presParOf" srcId="{6170C352-9D54-4922-84A2-3DC28EE17CF1}" destId="{8CC6E3CB-7DE9-40B7-A0B8-D30BA27F4C9F}" srcOrd="0" destOrd="0" presId="urn:microsoft.com/office/officeart/2005/8/layout/hierarchy2"/>
    <dgm:cxn modelId="{D4C7D099-A4CB-4E08-B3F5-965EB4F76B3E}" type="presParOf" srcId="{5D1FCDAA-BF10-44ED-8293-BB2D7B83C2F8}" destId="{4F814B02-1021-417E-AD83-31EE12C8883B}" srcOrd="3" destOrd="0" presId="urn:microsoft.com/office/officeart/2005/8/layout/hierarchy2"/>
    <dgm:cxn modelId="{8CFDF174-5BF5-4C0F-BFF0-C8E0E1830AA6}" type="presParOf" srcId="{4F814B02-1021-417E-AD83-31EE12C8883B}" destId="{77BD08F9-D72C-4033-89B0-EE4763F9223B}" srcOrd="0" destOrd="0" presId="urn:microsoft.com/office/officeart/2005/8/layout/hierarchy2"/>
    <dgm:cxn modelId="{D4721B10-26C0-4CB8-8E16-24D5D9870CB3}" type="presParOf" srcId="{4F814B02-1021-417E-AD83-31EE12C8883B}" destId="{82634A29-F049-485F-804F-16B377CDDBD2}" srcOrd="1" destOrd="0" presId="urn:microsoft.com/office/officeart/2005/8/layout/hierarchy2"/>
    <dgm:cxn modelId="{30C60CCD-F2A3-4221-9212-381AE9E1AA84}" type="presParOf" srcId="{82634A29-F049-485F-804F-16B377CDDBD2}" destId="{FEA0C3AB-1F9D-4559-BDE8-9DC5815FA062}" srcOrd="0" destOrd="0" presId="urn:microsoft.com/office/officeart/2005/8/layout/hierarchy2"/>
    <dgm:cxn modelId="{2CF1E9C9-81A9-434A-B7C1-58BD51C9BB9C}" type="presParOf" srcId="{FEA0C3AB-1F9D-4559-BDE8-9DC5815FA062}" destId="{CD672BAE-DDF7-43B9-95F3-75BF635E9461}" srcOrd="0" destOrd="0" presId="urn:microsoft.com/office/officeart/2005/8/layout/hierarchy2"/>
    <dgm:cxn modelId="{C9D0BB7B-941A-4E4B-9C76-70FFB6502127}" type="presParOf" srcId="{82634A29-F049-485F-804F-16B377CDDBD2}" destId="{7DA5B72A-503E-4D95-B1F7-E38C7C889379}" srcOrd="1" destOrd="0" presId="urn:microsoft.com/office/officeart/2005/8/layout/hierarchy2"/>
    <dgm:cxn modelId="{6CFCD8DC-4F56-40D1-A001-DF55AD529552}" type="presParOf" srcId="{7DA5B72A-503E-4D95-B1F7-E38C7C889379}" destId="{B8A32B48-E81F-403E-BA00-8D900AEC3FBB}" srcOrd="0" destOrd="0" presId="urn:microsoft.com/office/officeart/2005/8/layout/hierarchy2"/>
    <dgm:cxn modelId="{B59BC178-2E71-4E25-B082-9D031FBEF55F}" type="presParOf" srcId="{7DA5B72A-503E-4D95-B1F7-E38C7C889379}" destId="{A3EDA98E-0B41-43A6-8EC2-5B609FD98304}" srcOrd="1" destOrd="0" presId="urn:microsoft.com/office/officeart/2005/8/layout/hierarchy2"/>
    <dgm:cxn modelId="{CFAD3B5A-FD76-4FFD-8ED9-41156716CBDC}" type="presParOf" srcId="{82634A29-F049-485F-804F-16B377CDDBD2}" destId="{C75091DA-8CEE-4D1B-A518-8E7F19A8FCC1}" srcOrd="2" destOrd="0" presId="urn:microsoft.com/office/officeart/2005/8/layout/hierarchy2"/>
    <dgm:cxn modelId="{C665EE34-9ED1-4B42-A30C-D575DF79F281}" type="presParOf" srcId="{C75091DA-8CEE-4D1B-A518-8E7F19A8FCC1}" destId="{F06A9052-30A1-416F-ACE4-905872CB317B}" srcOrd="0" destOrd="0" presId="urn:microsoft.com/office/officeart/2005/8/layout/hierarchy2"/>
    <dgm:cxn modelId="{37C24642-FEB7-4AE5-90C4-88B2A0549210}" type="presParOf" srcId="{82634A29-F049-485F-804F-16B377CDDBD2}" destId="{FFB66BDC-35BA-4DBC-A2DD-1979C30A30F2}" srcOrd="3" destOrd="0" presId="urn:microsoft.com/office/officeart/2005/8/layout/hierarchy2"/>
    <dgm:cxn modelId="{FFBC2959-AB41-48EA-A727-F48A0706DBDD}" type="presParOf" srcId="{FFB66BDC-35BA-4DBC-A2DD-1979C30A30F2}" destId="{B51A6C83-3965-49BD-8EEF-4B9B6A07F351}" srcOrd="0" destOrd="0" presId="urn:microsoft.com/office/officeart/2005/8/layout/hierarchy2"/>
    <dgm:cxn modelId="{2D4B1804-AE8C-45D0-83B9-5A86195C9072}" type="presParOf" srcId="{FFB66BDC-35BA-4DBC-A2DD-1979C30A30F2}" destId="{DF9BB01E-E169-4DEB-98C3-FD7AB899459C}" srcOrd="1" destOrd="0" presId="urn:microsoft.com/office/officeart/2005/8/layout/hierarchy2"/>
    <dgm:cxn modelId="{D9A20F30-D2F9-4E54-ACDA-8C5B79EE6849}" type="presParOf" srcId="{82634A29-F049-485F-804F-16B377CDDBD2}" destId="{6185239E-AF18-49A9-B016-8E3B57A9AC2B}" srcOrd="4" destOrd="0" presId="urn:microsoft.com/office/officeart/2005/8/layout/hierarchy2"/>
    <dgm:cxn modelId="{E8B56FC5-7FFB-4015-ABC9-96F93F3642B4}" type="presParOf" srcId="{6185239E-AF18-49A9-B016-8E3B57A9AC2B}" destId="{D5342B46-F41D-4F8A-BA81-F0C3340D0E7A}" srcOrd="0" destOrd="0" presId="urn:microsoft.com/office/officeart/2005/8/layout/hierarchy2"/>
    <dgm:cxn modelId="{EF4D56F0-C9F3-483C-9688-E6034B11A033}" type="presParOf" srcId="{82634A29-F049-485F-804F-16B377CDDBD2}" destId="{3E9D1452-6A2D-480E-8DD9-1B03C55AA485}" srcOrd="5" destOrd="0" presId="urn:microsoft.com/office/officeart/2005/8/layout/hierarchy2"/>
    <dgm:cxn modelId="{34050399-96C8-46A3-9A16-3D37F15CB909}" type="presParOf" srcId="{3E9D1452-6A2D-480E-8DD9-1B03C55AA485}" destId="{D4E7616B-5626-4765-B5D2-4997B539EB53}" srcOrd="0" destOrd="0" presId="urn:microsoft.com/office/officeart/2005/8/layout/hierarchy2"/>
    <dgm:cxn modelId="{85EE5808-2EF1-4B2C-819A-320DA86C310D}" type="presParOf" srcId="{3E9D1452-6A2D-480E-8DD9-1B03C55AA485}" destId="{CC60F1E4-2265-4EB7-8BB0-B9CC06D61B30}" srcOrd="1" destOrd="0" presId="urn:microsoft.com/office/officeart/2005/8/layout/hierarchy2"/>
    <dgm:cxn modelId="{DE307E71-1333-45E5-9CD4-73F59180EE3C}" type="presParOf" srcId="{5D1FCDAA-BF10-44ED-8293-BB2D7B83C2F8}" destId="{8D5828B9-7820-4D77-A31F-F80D1EAF0B38}" srcOrd="4" destOrd="0" presId="urn:microsoft.com/office/officeart/2005/8/layout/hierarchy2"/>
    <dgm:cxn modelId="{4A6E1581-573A-4597-9D22-A70E93616BE1}" type="presParOf" srcId="{8D5828B9-7820-4D77-A31F-F80D1EAF0B38}" destId="{C85CF0C0-23BE-4B04-AD6F-61D4CC319529}" srcOrd="0" destOrd="0" presId="urn:microsoft.com/office/officeart/2005/8/layout/hierarchy2"/>
    <dgm:cxn modelId="{181DB1FF-EED7-4CEB-8E44-448DBE588D73}" type="presParOf" srcId="{5D1FCDAA-BF10-44ED-8293-BB2D7B83C2F8}" destId="{7E69C746-761B-4ADE-97AB-B626061009F8}" srcOrd="5" destOrd="0" presId="urn:microsoft.com/office/officeart/2005/8/layout/hierarchy2"/>
    <dgm:cxn modelId="{3BDE28BF-5613-46D2-8C86-1108C39E19BD}" type="presParOf" srcId="{7E69C746-761B-4ADE-97AB-B626061009F8}" destId="{D8499D28-98FD-47CA-952F-62BD6B8D3C91}" srcOrd="0" destOrd="0" presId="urn:microsoft.com/office/officeart/2005/8/layout/hierarchy2"/>
    <dgm:cxn modelId="{BFA3B906-2DBA-43FB-A398-49216523DCAC}" type="presParOf" srcId="{7E69C746-761B-4ADE-97AB-B626061009F8}" destId="{6D377D97-C1AC-4527-B1AB-FDF9CA4AC792}" srcOrd="1" destOrd="0" presId="urn:microsoft.com/office/officeart/2005/8/layout/hierarchy2"/>
    <dgm:cxn modelId="{1B37020A-D837-444D-8982-284166643671}" type="presParOf" srcId="{6D377D97-C1AC-4527-B1AB-FDF9CA4AC792}" destId="{04CDD017-D134-42A3-819A-ED9D37ED1766}" srcOrd="0" destOrd="0" presId="urn:microsoft.com/office/officeart/2005/8/layout/hierarchy2"/>
    <dgm:cxn modelId="{FE804F95-A1DE-494F-A073-BF76A544FC75}" type="presParOf" srcId="{04CDD017-D134-42A3-819A-ED9D37ED1766}" destId="{0A7C8B57-779E-4650-BFE2-B3D8F7E103C9}" srcOrd="0" destOrd="0" presId="urn:microsoft.com/office/officeart/2005/8/layout/hierarchy2"/>
    <dgm:cxn modelId="{A8DE4763-4103-41E0-8D7D-50035D3E0E60}" type="presParOf" srcId="{6D377D97-C1AC-4527-B1AB-FDF9CA4AC792}" destId="{95DA7CB1-7019-4F1D-B8A3-AA9CBB2C6660}" srcOrd="1" destOrd="0" presId="urn:microsoft.com/office/officeart/2005/8/layout/hierarchy2"/>
    <dgm:cxn modelId="{9B4BA897-6715-4F09-8FA4-699E46293F4A}" type="presParOf" srcId="{95DA7CB1-7019-4F1D-B8A3-AA9CBB2C6660}" destId="{E19456CB-7B22-4392-B763-7891DB63626D}" srcOrd="0" destOrd="0" presId="urn:microsoft.com/office/officeart/2005/8/layout/hierarchy2"/>
    <dgm:cxn modelId="{B96AB993-6FE4-4042-8780-BF557B7B1EB1}" type="presParOf" srcId="{95DA7CB1-7019-4F1D-B8A3-AA9CBB2C6660}" destId="{A01C7406-284A-439D-A7F2-EB27A974B2AF}" srcOrd="1" destOrd="0" presId="urn:microsoft.com/office/officeart/2005/8/layout/hierarchy2"/>
    <dgm:cxn modelId="{78C9B9D3-2320-4F36-AAD6-BCAC89CEED08}" type="presParOf" srcId="{6D377D97-C1AC-4527-B1AB-FDF9CA4AC792}" destId="{39D4E9AF-5302-4A7F-A5A6-882DBC53153D}" srcOrd="2" destOrd="0" presId="urn:microsoft.com/office/officeart/2005/8/layout/hierarchy2"/>
    <dgm:cxn modelId="{401BF44C-16BA-4289-A7E6-E33B385A01AD}" type="presParOf" srcId="{39D4E9AF-5302-4A7F-A5A6-882DBC53153D}" destId="{87CB3438-BFB0-40C3-BFA5-E33BA4FC3B28}" srcOrd="0" destOrd="0" presId="urn:microsoft.com/office/officeart/2005/8/layout/hierarchy2"/>
    <dgm:cxn modelId="{21ACA740-1B4B-46F6-B72C-C091D2A3EEA6}" type="presParOf" srcId="{6D377D97-C1AC-4527-B1AB-FDF9CA4AC792}" destId="{4DD93C3E-3364-4ECB-9364-30AD23813EFC}" srcOrd="3" destOrd="0" presId="urn:microsoft.com/office/officeart/2005/8/layout/hierarchy2"/>
    <dgm:cxn modelId="{B3486114-637B-4A72-B783-D30B54A23BFD}" type="presParOf" srcId="{4DD93C3E-3364-4ECB-9364-30AD23813EFC}" destId="{D6684811-7968-40A5-A1E0-9CB258C3AB11}" srcOrd="0" destOrd="0" presId="urn:microsoft.com/office/officeart/2005/8/layout/hierarchy2"/>
    <dgm:cxn modelId="{54DCA56F-C37E-425D-8902-8B30F74E93EC}" type="presParOf" srcId="{4DD93C3E-3364-4ECB-9364-30AD23813EFC}" destId="{00C92308-66E8-4351-A741-95A260EC5AAE}" srcOrd="1" destOrd="0" presId="urn:microsoft.com/office/officeart/2005/8/layout/hierarchy2"/>
    <dgm:cxn modelId="{D3CA2777-70DD-4F69-9A25-DAC4F5263043}" type="presParOf" srcId="{6D377D97-C1AC-4527-B1AB-FDF9CA4AC792}" destId="{DDEC4421-4D9D-4583-842F-503E240E6504}" srcOrd="4" destOrd="0" presId="urn:microsoft.com/office/officeart/2005/8/layout/hierarchy2"/>
    <dgm:cxn modelId="{3E4F0FD9-BCA2-44FE-9C63-F9A4682DFA78}" type="presParOf" srcId="{DDEC4421-4D9D-4583-842F-503E240E6504}" destId="{53AD9591-EEE6-45CA-B850-BEA8F95B2E65}" srcOrd="0" destOrd="0" presId="urn:microsoft.com/office/officeart/2005/8/layout/hierarchy2"/>
    <dgm:cxn modelId="{838378E2-9106-477D-A723-889C69D104B7}" type="presParOf" srcId="{6D377D97-C1AC-4527-B1AB-FDF9CA4AC792}" destId="{0EE91CCE-8E1F-4950-A344-83ABFAD76C93}" srcOrd="5" destOrd="0" presId="urn:microsoft.com/office/officeart/2005/8/layout/hierarchy2"/>
    <dgm:cxn modelId="{15B5A876-C024-4BF3-84FA-2421C6B45DC4}" type="presParOf" srcId="{0EE91CCE-8E1F-4950-A344-83ABFAD76C93}" destId="{5F1E188B-640F-4276-AB8B-B2119FE613E7}" srcOrd="0" destOrd="0" presId="urn:microsoft.com/office/officeart/2005/8/layout/hierarchy2"/>
    <dgm:cxn modelId="{E2071EA1-5402-4ED1-B4C3-6229B51490C1}" type="presParOf" srcId="{0EE91CCE-8E1F-4950-A344-83ABFAD76C93}" destId="{0BA215EE-4F0F-434B-B569-E480DDEA062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198BD35-2EEA-4101-B1DB-EF20368888EB}" type="doc">
      <dgm:prSet loTypeId="urn:microsoft.com/office/officeart/2005/8/layout/list1" loCatId="list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th-TH"/>
        </a:p>
      </dgm:t>
    </dgm:pt>
    <dgm:pt modelId="{1974E7B0-9400-4922-B9F3-839E87470A49}">
      <dgm:prSet phldrT="[ข้อความ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1.สมรรถนะอะไรที่จะต้องพัฒนาเพื่อพัฒนางาน</a:t>
          </a:r>
        </a:p>
      </dgm:t>
    </dgm:pt>
    <dgm:pt modelId="{BAA1E103-D207-4F23-A288-9B09A941CB78}" type="parTrans" cxnId="{4FB8164E-F784-4D5A-8975-BBF278F93983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706F046-45A6-4275-BAB3-3CB02B7F7825}" type="sibTrans" cxnId="{4FB8164E-F784-4D5A-8975-BBF278F93983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A84448-6C1E-4181-92EC-30EB0F429ACA}">
      <dgm:prSet phldrT="[ข้อความ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2.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ทำไมพนักงานต้องมีสมรรถนะดังกล่าว</a:t>
          </a:r>
        </a:p>
      </dgm:t>
    </dgm:pt>
    <dgm:pt modelId="{C22F4BDB-9FAF-4862-8460-C31315A76D0A}" type="parTrans" cxnId="{96B8F581-701F-45D4-9235-D1944E0188DA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F7AA785-6305-48C7-B062-01B951233D5E}" type="sibTrans" cxnId="{96B8F581-701F-45D4-9235-D1944E0188DA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634750C-203D-486A-A822-A2C8F8F4B094}">
      <dgm:prSet phldrT="[ข้อความ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3.จะทำให้เสร็จได้เมื่อใด</a:t>
          </a:r>
        </a:p>
      </dgm:t>
    </dgm:pt>
    <dgm:pt modelId="{2D261E14-D22C-4BD2-9F0A-56C6F41B683E}" type="parTrans" cxnId="{AC9A868F-F07F-4C30-B7C8-A7282CFA37BE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490D462-1FBA-49B4-A951-4F7180117270}" type="sibTrans" cxnId="{AC9A868F-F07F-4C30-B7C8-A7282CFA37BE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CE90A7-2726-4935-A922-C57D2BD1C74B}">
      <dgm:prSet phldrT="[ข้อความ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4.ใครบ้างที่จะช่วยให้ประสบผลสำเร็จ</a:t>
          </a:r>
        </a:p>
      </dgm:t>
    </dgm:pt>
    <dgm:pt modelId="{8CA896FF-2103-471D-9188-D893DDC4D1C9}" type="parTrans" cxnId="{482BCFA6-AA22-481C-83BA-E2FABFD2EC81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4629190-2228-4077-BB7F-B9E4703705C5}" type="sibTrans" cxnId="{482BCFA6-AA22-481C-83BA-E2FABFD2EC81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161F0F0-1579-42E2-8CB1-778A59CCE646}">
      <dgm:prSet phldrT="[ข้อความ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5.สถานที่ องค์กร ที่จะต้องติดต่อ ประสานงานเพื่อให้ได้สมรรถนะที่ต้องการมีอยู่ที่ได</a:t>
          </a:r>
        </a:p>
      </dgm:t>
    </dgm:pt>
    <dgm:pt modelId="{292D32D3-5872-48CA-A587-06FE942474D0}" type="parTrans" cxnId="{159ABB2B-537C-474A-8CBB-BA8476DDC7E0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6AD0BBA-6A35-430F-BA11-4B8CCF3E6F17}" type="sibTrans" cxnId="{159ABB2B-537C-474A-8CBB-BA8476DDC7E0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33FA1FA-1ABC-4D41-9598-6B8CC025AFB7}">
      <dgm:prSet phldrT="[ข้อความ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6.ทำอย่างไรให้บรรลุตามเป้าหมาย</a:t>
          </a:r>
        </a:p>
      </dgm:t>
    </dgm:pt>
    <dgm:pt modelId="{16758AB5-EBAB-4374-816C-B7009DE7B3E7}" type="parTrans" cxnId="{8CA076C2-F1CF-450D-A312-B581A24127DC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AF5C4F5-2327-40C4-B7DF-6F8D4FCD3161}" type="sibTrans" cxnId="{8CA076C2-F1CF-450D-A312-B581A24127DC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F7A2E6B-F40B-4882-B435-FBEBA8CF4D75}">
      <dgm:prSet phldrT="[ข้อความ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7.ทำอย่างไรที่จะให้คนรวมคิดร่วมทำไปสู่เป้าหมาย</a:t>
          </a:r>
        </a:p>
      </dgm:t>
    </dgm:pt>
    <dgm:pt modelId="{373BCD47-94B0-4BB6-BFFB-0966DFF9132E}" type="parTrans" cxnId="{2C14ED8B-A80E-40A6-8F3A-107C911228CC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064C8C5-B5AC-4171-A4A9-EBBAD77A5B1D}" type="sibTrans" cxnId="{2C14ED8B-A80E-40A6-8F3A-107C911228CC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527337B-E222-4175-AA2C-91B0714FFF38}" type="pres">
      <dgm:prSet presAssocID="{6198BD35-2EEA-4101-B1DB-EF20368888EB}" presName="linear" presStyleCnt="0">
        <dgm:presLayoutVars>
          <dgm:dir/>
          <dgm:animLvl val="lvl"/>
          <dgm:resizeHandles val="exact"/>
        </dgm:presLayoutVars>
      </dgm:prSet>
      <dgm:spPr/>
    </dgm:pt>
    <dgm:pt modelId="{86A88C16-E9DC-4FFB-9A2A-032B92F720DF}" type="pres">
      <dgm:prSet presAssocID="{1974E7B0-9400-4922-B9F3-839E87470A49}" presName="parentLin" presStyleCnt="0"/>
      <dgm:spPr/>
    </dgm:pt>
    <dgm:pt modelId="{3DDD027D-C966-4A01-8059-15BA4D854727}" type="pres">
      <dgm:prSet presAssocID="{1974E7B0-9400-4922-B9F3-839E87470A49}" presName="parentLeftMargin" presStyleLbl="node1" presStyleIdx="0" presStyleCnt="7"/>
      <dgm:spPr/>
    </dgm:pt>
    <dgm:pt modelId="{EF0E28D0-B8EF-4E9C-99F5-8D4E12308048}" type="pres">
      <dgm:prSet presAssocID="{1974E7B0-9400-4922-B9F3-839E87470A49}" presName="parentText" presStyleLbl="node1" presStyleIdx="0" presStyleCnt="7" custScaleX="133563">
        <dgm:presLayoutVars>
          <dgm:chMax val="0"/>
          <dgm:bulletEnabled val="1"/>
        </dgm:presLayoutVars>
      </dgm:prSet>
      <dgm:spPr/>
    </dgm:pt>
    <dgm:pt modelId="{F256FC77-FBF7-4F6D-BA43-0EC57C2E868B}" type="pres">
      <dgm:prSet presAssocID="{1974E7B0-9400-4922-B9F3-839E87470A49}" presName="negativeSpace" presStyleCnt="0"/>
      <dgm:spPr/>
    </dgm:pt>
    <dgm:pt modelId="{90B5C7F8-F351-4BCF-8F6D-CCC904D13595}" type="pres">
      <dgm:prSet presAssocID="{1974E7B0-9400-4922-B9F3-839E87470A49}" presName="childText" presStyleLbl="conFgAcc1" presStyleIdx="0" presStyleCnt="7">
        <dgm:presLayoutVars>
          <dgm:bulletEnabled val="1"/>
        </dgm:presLayoutVars>
      </dgm:prSet>
      <dgm:spPr/>
    </dgm:pt>
    <dgm:pt modelId="{4F33E156-5575-4D10-889A-964DFBB257F1}" type="pres">
      <dgm:prSet presAssocID="{8706F046-45A6-4275-BAB3-3CB02B7F7825}" presName="spaceBetweenRectangles" presStyleCnt="0"/>
      <dgm:spPr/>
    </dgm:pt>
    <dgm:pt modelId="{F3AAB265-0B3A-496A-B5B7-5732DDB62E30}" type="pres">
      <dgm:prSet presAssocID="{1DA84448-6C1E-4181-92EC-30EB0F429ACA}" presName="parentLin" presStyleCnt="0"/>
      <dgm:spPr/>
    </dgm:pt>
    <dgm:pt modelId="{3CFC4722-B9AA-489E-ACC5-F507383ACBB7}" type="pres">
      <dgm:prSet presAssocID="{1DA84448-6C1E-4181-92EC-30EB0F429ACA}" presName="parentLeftMargin" presStyleLbl="node1" presStyleIdx="0" presStyleCnt="7"/>
      <dgm:spPr/>
    </dgm:pt>
    <dgm:pt modelId="{9C4E536B-2E1B-43FF-9159-E1D90F4E8005}" type="pres">
      <dgm:prSet presAssocID="{1DA84448-6C1E-4181-92EC-30EB0F429ACA}" presName="parentText" presStyleLbl="node1" presStyleIdx="1" presStyleCnt="7" custScaleX="133563">
        <dgm:presLayoutVars>
          <dgm:chMax val="0"/>
          <dgm:bulletEnabled val="1"/>
        </dgm:presLayoutVars>
      </dgm:prSet>
      <dgm:spPr/>
    </dgm:pt>
    <dgm:pt modelId="{86599C5E-FB72-467B-A142-EA617C5EF69C}" type="pres">
      <dgm:prSet presAssocID="{1DA84448-6C1E-4181-92EC-30EB0F429ACA}" presName="negativeSpace" presStyleCnt="0"/>
      <dgm:spPr/>
    </dgm:pt>
    <dgm:pt modelId="{A7EBAE8C-020F-4E97-BD9B-D38D4C6BA83C}" type="pres">
      <dgm:prSet presAssocID="{1DA84448-6C1E-4181-92EC-30EB0F429ACA}" presName="childText" presStyleLbl="conFgAcc1" presStyleIdx="1" presStyleCnt="7">
        <dgm:presLayoutVars>
          <dgm:bulletEnabled val="1"/>
        </dgm:presLayoutVars>
      </dgm:prSet>
      <dgm:spPr/>
    </dgm:pt>
    <dgm:pt modelId="{0F3FD72C-3289-464C-B992-6EFA3AD235AC}" type="pres">
      <dgm:prSet presAssocID="{DF7AA785-6305-48C7-B062-01B951233D5E}" presName="spaceBetweenRectangles" presStyleCnt="0"/>
      <dgm:spPr/>
    </dgm:pt>
    <dgm:pt modelId="{C22950CE-7631-4764-90F9-147A06E88443}" type="pres">
      <dgm:prSet presAssocID="{6634750C-203D-486A-A822-A2C8F8F4B094}" presName="parentLin" presStyleCnt="0"/>
      <dgm:spPr/>
    </dgm:pt>
    <dgm:pt modelId="{07917D6B-7CB1-4CBE-BA34-F32518F35B4F}" type="pres">
      <dgm:prSet presAssocID="{6634750C-203D-486A-A822-A2C8F8F4B094}" presName="parentLeftMargin" presStyleLbl="node1" presStyleIdx="1" presStyleCnt="7"/>
      <dgm:spPr/>
    </dgm:pt>
    <dgm:pt modelId="{2BED386D-99BA-4CDB-B8EA-4B46693DF96B}" type="pres">
      <dgm:prSet presAssocID="{6634750C-203D-486A-A822-A2C8F8F4B094}" presName="parentText" presStyleLbl="node1" presStyleIdx="2" presStyleCnt="7" custScaleX="133563">
        <dgm:presLayoutVars>
          <dgm:chMax val="0"/>
          <dgm:bulletEnabled val="1"/>
        </dgm:presLayoutVars>
      </dgm:prSet>
      <dgm:spPr/>
    </dgm:pt>
    <dgm:pt modelId="{5421324D-1E37-4797-8E85-C4FDFAFDF97C}" type="pres">
      <dgm:prSet presAssocID="{6634750C-203D-486A-A822-A2C8F8F4B094}" presName="negativeSpace" presStyleCnt="0"/>
      <dgm:spPr/>
    </dgm:pt>
    <dgm:pt modelId="{865EE968-6C3D-42ED-83A5-B5A966730C28}" type="pres">
      <dgm:prSet presAssocID="{6634750C-203D-486A-A822-A2C8F8F4B094}" presName="childText" presStyleLbl="conFgAcc1" presStyleIdx="2" presStyleCnt="7">
        <dgm:presLayoutVars>
          <dgm:bulletEnabled val="1"/>
        </dgm:presLayoutVars>
      </dgm:prSet>
      <dgm:spPr/>
    </dgm:pt>
    <dgm:pt modelId="{3F189785-9EFC-4D2B-A6E6-31351429FAF1}" type="pres">
      <dgm:prSet presAssocID="{1490D462-1FBA-49B4-A951-4F7180117270}" presName="spaceBetweenRectangles" presStyleCnt="0"/>
      <dgm:spPr/>
    </dgm:pt>
    <dgm:pt modelId="{10BE5DE4-902D-4BE5-AFD7-B26C33A130B3}" type="pres">
      <dgm:prSet presAssocID="{8CCE90A7-2726-4935-A922-C57D2BD1C74B}" presName="parentLin" presStyleCnt="0"/>
      <dgm:spPr/>
    </dgm:pt>
    <dgm:pt modelId="{5E9B6540-7E06-4A44-9AC7-FB1632746391}" type="pres">
      <dgm:prSet presAssocID="{8CCE90A7-2726-4935-A922-C57D2BD1C74B}" presName="parentLeftMargin" presStyleLbl="node1" presStyleIdx="2" presStyleCnt="7"/>
      <dgm:spPr/>
    </dgm:pt>
    <dgm:pt modelId="{1635EAA2-4D8F-4924-815B-826547246AAF}" type="pres">
      <dgm:prSet presAssocID="{8CCE90A7-2726-4935-A922-C57D2BD1C74B}" presName="parentText" presStyleLbl="node1" presStyleIdx="3" presStyleCnt="7" custScaleX="133563">
        <dgm:presLayoutVars>
          <dgm:chMax val="0"/>
          <dgm:bulletEnabled val="1"/>
        </dgm:presLayoutVars>
      </dgm:prSet>
      <dgm:spPr/>
    </dgm:pt>
    <dgm:pt modelId="{E90CFB22-7391-4ECB-B72E-3B2AEA6C1271}" type="pres">
      <dgm:prSet presAssocID="{8CCE90A7-2726-4935-A922-C57D2BD1C74B}" presName="negativeSpace" presStyleCnt="0"/>
      <dgm:spPr/>
    </dgm:pt>
    <dgm:pt modelId="{0596811B-15D4-4CC2-B9CC-B4AA9A9FCB9F}" type="pres">
      <dgm:prSet presAssocID="{8CCE90A7-2726-4935-A922-C57D2BD1C74B}" presName="childText" presStyleLbl="conFgAcc1" presStyleIdx="3" presStyleCnt="7">
        <dgm:presLayoutVars>
          <dgm:bulletEnabled val="1"/>
        </dgm:presLayoutVars>
      </dgm:prSet>
      <dgm:spPr/>
    </dgm:pt>
    <dgm:pt modelId="{22AE5954-79C3-4B87-B3DB-3E64F22CDA23}" type="pres">
      <dgm:prSet presAssocID="{E4629190-2228-4077-BB7F-B9E4703705C5}" presName="spaceBetweenRectangles" presStyleCnt="0"/>
      <dgm:spPr/>
    </dgm:pt>
    <dgm:pt modelId="{B1001754-9F97-4E1A-AD62-1AEC8F49AF5C}" type="pres">
      <dgm:prSet presAssocID="{9161F0F0-1579-42E2-8CB1-778A59CCE646}" presName="parentLin" presStyleCnt="0"/>
      <dgm:spPr/>
    </dgm:pt>
    <dgm:pt modelId="{0D9F79F9-E72C-4270-BABC-BCDCE59092E6}" type="pres">
      <dgm:prSet presAssocID="{9161F0F0-1579-42E2-8CB1-778A59CCE646}" presName="parentLeftMargin" presStyleLbl="node1" presStyleIdx="3" presStyleCnt="7"/>
      <dgm:spPr/>
    </dgm:pt>
    <dgm:pt modelId="{758BBAC3-6561-4B1D-A59C-176D62210697}" type="pres">
      <dgm:prSet presAssocID="{9161F0F0-1579-42E2-8CB1-778A59CCE646}" presName="parentText" presStyleLbl="node1" presStyleIdx="4" presStyleCnt="7" custScaleX="133563" custScaleY="141057">
        <dgm:presLayoutVars>
          <dgm:chMax val="0"/>
          <dgm:bulletEnabled val="1"/>
        </dgm:presLayoutVars>
      </dgm:prSet>
      <dgm:spPr/>
    </dgm:pt>
    <dgm:pt modelId="{DD03DF89-C344-4E52-83A8-FBF8948FA366}" type="pres">
      <dgm:prSet presAssocID="{9161F0F0-1579-42E2-8CB1-778A59CCE646}" presName="negativeSpace" presStyleCnt="0"/>
      <dgm:spPr/>
    </dgm:pt>
    <dgm:pt modelId="{F6A1AA87-F9D7-4360-8E7D-F966B438798B}" type="pres">
      <dgm:prSet presAssocID="{9161F0F0-1579-42E2-8CB1-778A59CCE646}" presName="childText" presStyleLbl="conFgAcc1" presStyleIdx="4" presStyleCnt="7">
        <dgm:presLayoutVars>
          <dgm:bulletEnabled val="1"/>
        </dgm:presLayoutVars>
      </dgm:prSet>
      <dgm:spPr/>
    </dgm:pt>
    <dgm:pt modelId="{EB9849C8-E6C1-4A29-9FF7-B131F2442253}" type="pres">
      <dgm:prSet presAssocID="{06AD0BBA-6A35-430F-BA11-4B8CCF3E6F17}" presName="spaceBetweenRectangles" presStyleCnt="0"/>
      <dgm:spPr/>
    </dgm:pt>
    <dgm:pt modelId="{2F4D9088-A6F1-4395-B690-2089CC6A0EC8}" type="pres">
      <dgm:prSet presAssocID="{033FA1FA-1ABC-4D41-9598-6B8CC025AFB7}" presName="parentLin" presStyleCnt="0"/>
      <dgm:spPr/>
    </dgm:pt>
    <dgm:pt modelId="{ED490E9A-9EAF-4D79-96EE-DC9CD55D661F}" type="pres">
      <dgm:prSet presAssocID="{033FA1FA-1ABC-4D41-9598-6B8CC025AFB7}" presName="parentLeftMargin" presStyleLbl="node1" presStyleIdx="4" presStyleCnt="7"/>
      <dgm:spPr/>
    </dgm:pt>
    <dgm:pt modelId="{ADF0A983-6A1E-4158-A45A-91EDB25177C3}" type="pres">
      <dgm:prSet presAssocID="{033FA1FA-1ABC-4D41-9598-6B8CC025AFB7}" presName="parentText" presStyleLbl="node1" presStyleIdx="5" presStyleCnt="7" custScaleX="133563">
        <dgm:presLayoutVars>
          <dgm:chMax val="0"/>
          <dgm:bulletEnabled val="1"/>
        </dgm:presLayoutVars>
      </dgm:prSet>
      <dgm:spPr/>
    </dgm:pt>
    <dgm:pt modelId="{3A0AD8DF-30AB-4CC2-B3BD-B68F28B13A9B}" type="pres">
      <dgm:prSet presAssocID="{033FA1FA-1ABC-4D41-9598-6B8CC025AFB7}" presName="negativeSpace" presStyleCnt="0"/>
      <dgm:spPr/>
    </dgm:pt>
    <dgm:pt modelId="{1F7FDA3D-8954-4D8F-A752-881F127AE30C}" type="pres">
      <dgm:prSet presAssocID="{033FA1FA-1ABC-4D41-9598-6B8CC025AFB7}" presName="childText" presStyleLbl="conFgAcc1" presStyleIdx="5" presStyleCnt="7">
        <dgm:presLayoutVars>
          <dgm:bulletEnabled val="1"/>
        </dgm:presLayoutVars>
      </dgm:prSet>
      <dgm:spPr/>
    </dgm:pt>
    <dgm:pt modelId="{97619FB5-A10D-48EC-8F89-8BA963296EDF}" type="pres">
      <dgm:prSet presAssocID="{7AF5C4F5-2327-40C4-B7DF-6F8D4FCD3161}" presName="spaceBetweenRectangles" presStyleCnt="0"/>
      <dgm:spPr/>
    </dgm:pt>
    <dgm:pt modelId="{6A1F4464-6085-42EC-AE3F-9EB1A9F3605D}" type="pres">
      <dgm:prSet presAssocID="{BF7A2E6B-F40B-4882-B435-FBEBA8CF4D75}" presName="parentLin" presStyleCnt="0"/>
      <dgm:spPr/>
    </dgm:pt>
    <dgm:pt modelId="{6F0D07B6-5DE2-4FD0-BB66-4F9F86974841}" type="pres">
      <dgm:prSet presAssocID="{BF7A2E6B-F40B-4882-B435-FBEBA8CF4D75}" presName="parentLeftMargin" presStyleLbl="node1" presStyleIdx="5" presStyleCnt="7"/>
      <dgm:spPr/>
    </dgm:pt>
    <dgm:pt modelId="{41CF4A76-BE7E-46B9-95A9-C6AA808144E9}" type="pres">
      <dgm:prSet presAssocID="{BF7A2E6B-F40B-4882-B435-FBEBA8CF4D75}" presName="parentText" presStyleLbl="node1" presStyleIdx="6" presStyleCnt="7" custScaleX="133563">
        <dgm:presLayoutVars>
          <dgm:chMax val="0"/>
          <dgm:bulletEnabled val="1"/>
        </dgm:presLayoutVars>
      </dgm:prSet>
      <dgm:spPr/>
    </dgm:pt>
    <dgm:pt modelId="{92BB56AC-A35D-4B9E-A85C-760BB323322B}" type="pres">
      <dgm:prSet presAssocID="{BF7A2E6B-F40B-4882-B435-FBEBA8CF4D75}" presName="negativeSpace" presStyleCnt="0"/>
      <dgm:spPr/>
    </dgm:pt>
    <dgm:pt modelId="{4434D713-3079-4BB6-8EED-13921D7CB6D7}" type="pres">
      <dgm:prSet presAssocID="{BF7A2E6B-F40B-4882-B435-FBEBA8CF4D7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B4D2400-72CC-4461-A56C-1E043F710B39}" type="presOf" srcId="{9161F0F0-1579-42E2-8CB1-778A59CCE646}" destId="{0D9F79F9-E72C-4270-BABC-BCDCE59092E6}" srcOrd="0" destOrd="0" presId="urn:microsoft.com/office/officeart/2005/8/layout/list1"/>
    <dgm:cxn modelId="{18B30706-65E7-4B99-833E-80006FC1C57E}" type="presOf" srcId="{BF7A2E6B-F40B-4882-B435-FBEBA8CF4D75}" destId="{6F0D07B6-5DE2-4FD0-BB66-4F9F86974841}" srcOrd="0" destOrd="0" presId="urn:microsoft.com/office/officeart/2005/8/layout/list1"/>
    <dgm:cxn modelId="{3D9C7F07-9470-48EB-BD0F-A3BD1E67D30B}" type="presOf" srcId="{1974E7B0-9400-4922-B9F3-839E87470A49}" destId="{EF0E28D0-B8EF-4E9C-99F5-8D4E12308048}" srcOrd="1" destOrd="0" presId="urn:microsoft.com/office/officeart/2005/8/layout/list1"/>
    <dgm:cxn modelId="{05D7A324-6893-4BD0-B10C-ADF27F4DD3FC}" type="presOf" srcId="{033FA1FA-1ABC-4D41-9598-6B8CC025AFB7}" destId="{ED490E9A-9EAF-4D79-96EE-DC9CD55D661F}" srcOrd="0" destOrd="0" presId="urn:microsoft.com/office/officeart/2005/8/layout/list1"/>
    <dgm:cxn modelId="{159ABB2B-537C-474A-8CBB-BA8476DDC7E0}" srcId="{6198BD35-2EEA-4101-B1DB-EF20368888EB}" destId="{9161F0F0-1579-42E2-8CB1-778A59CCE646}" srcOrd="4" destOrd="0" parTransId="{292D32D3-5872-48CA-A587-06FE942474D0}" sibTransId="{06AD0BBA-6A35-430F-BA11-4B8CCF3E6F17}"/>
    <dgm:cxn modelId="{532C772C-087B-46A5-8D79-AFC9F412CD06}" type="presOf" srcId="{6634750C-203D-486A-A822-A2C8F8F4B094}" destId="{07917D6B-7CB1-4CBE-BA34-F32518F35B4F}" srcOrd="0" destOrd="0" presId="urn:microsoft.com/office/officeart/2005/8/layout/list1"/>
    <dgm:cxn modelId="{4ED9D747-AB7D-4FF9-8C69-4542CDA79CB1}" type="presOf" srcId="{033FA1FA-1ABC-4D41-9598-6B8CC025AFB7}" destId="{ADF0A983-6A1E-4158-A45A-91EDB25177C3}" srcOrd="1" destOrd="0" presId="urn:microsoft.com/office/officeart/2005/8/layout/list1"/>
    <dgm:cxn modelId="{4FB8164E-F784-4D5A-8975-BBF278F93983}" srcId="{6198BD35-2EEA-4101-B1DB-EF20368888EB}" destId="{1974E7B0-9400-4922-B9F3-839E87470A49}" srcOrd="0" destOrd="0" parTransId="{BAA1E103-D207-4F23-A288-9B09A941CB78}" sibTransId="{8706F046-45A6-4275-BAB3-3CB02B7F7825}"/>
    <dgm:cxn modelId="{2885E052-15B5-4407-BE70-208E3C4E9A8F}" type="presOf" srcId="{1974E7B0-9400-4922-B9F3-839E87470A49}" destId="{3DDD027D-C966-4A01-8059-15BA4D854727}" srcOrd="0" destOrd="0" presId="urn:microsoft.com/office/officeart/2005/8/layout/list1"/>
    <dgm:cxn modelId="{8D411273-0982-47C6-B6C1-50402C6DC94E}" type="presOf" srcId="{6198BD35-2EEA-4101-B1DB-EF20368888EB}" destId="{4527337B-E222-4175-AA2C-91B0714FFF38}" srcOrd="0" destOrd="0" presId="urn:microsoft.com/office/officeart/2005/8/layout/list1"/>
    <dgm:cxn modelId="{6CAD5C77-C7C4-4E1D-853D-86F357AF3D86}" type="presOf" srcId="{8CCE90A7-2726-4935-A922-C57D2BD1C74B}" destId="{1635EAA2-4D8F-4924-815B-826547246AAF}" srcOrd="1" destOrd="0" presId="urn:microsoft.com/office/officeart/2005/8/layout/list1"/>
    <dgm:cxn modelId="{96B8F581-701F-45D4-9235-D1944E0188DA}" srcId="{6198BD35-2EEA-4101-B1DB-EF20368888EB}" destId="{1DA84448-6C1E-4181-92EC-30EB0F429ACA}" srcOrd="1" destOrd="0" parTransId="{C22F4BDB-9FAF-4862-8460-C31315A76D0A}" sibTransId="{DF7AA785-6305-48C7-B062-01B951233D5E}"/>
    <dgm:cxn modelId="{2C14ED8B-A80E-40A6-8F3A-107C911228CC}" srcId="{6198BD35-2EEA-4101-B1DB-EF20368888EB}" destId="{BF7A2E6B-F40B-4882-B435-FBEBA8CF4D75}" srcOrd="6" destOrd="0" parTransId="{373BCD47-94B0-4BB6-BFFB-0966DFF9132E}" sibTransId="{7064C8C5-B5AC-4171-A4A9-EBBAD77A5B1D}"/>
    <dgm:cxn modelId="{5097D18E-6751-47EE-AEFE-04B8AD6F8D95}" type="presOf" srcId="{8CCE90A7-2726-4935-A922-C57D2BD1C74B}" destId="{5E9B6540-7E06-4A44-9AC7-FB1632746391}" srcOrd="0" destOrd="0" presId="urn:microsoft.com/office/officeart/2005/8/layout/list1"/>
    <dgm:cxn modelId="{AC9A868F-F07F-4C30-B7C8-A7282CFA37BE}" srcId="{6198BD35-2EEA-4101-B1DB-EF20368888EB}" destId="{6634750C-203D-486A-A822-A2C8F8F4B094}" srcOrd="2" destOrd="0" parTransId="{2D261E14-D22C-4BD2-9F0A-56C6F41B683E}" sibTransId="{1490D462-1FBA-49B4-A951-4F7180117270}"/>
    <dgm:cxn modelId="{482BCFA6-AA22-481C-83BA-E2FABFD2EC81}" srcId="{6198BD35-2EEA-4101-B1DB-EF20368888EB}" destId="{8CCE90A7-2726-4935-A922-C57D2BD1C74B}" srcOrd="3" destOrd="0" parTransId="{8CA896FF-2103-471D-9188-D893DDC4D1C9}" sibTransId="{E4629190-2228-4077-BB7F-B9E4703705C5}"/>
    <dgm:cxn modelId="{9C59D5BC-0688-4DD7-9012-A6F46993DB3F}" type="presOf" srcId="{1DA84448-6C1E-4181-92EC-30EB0F429ACA}" destId="{3CFC4722-B9AA-489E-ACC5-F507383ACBB7}" srcOrd="0" destOrd="0" presId="urn:microsoft.com/office/officeart/2005/8/layout/list1"/>
    <dgm:cxn modelId="{8CA076C2-F1CF-450D-A312-B581A24127DC}" srcId="{6198BD35-2EEA-4101-B1DB-EF20368888EB}" destId="{033FA1FA-1ABC-4D41-9598-6B8CC025AFB7}" srcOrd="5" destOrd="0" parTransId="{16758AB5-EBAB-4374-816C-B7009DE7B3E7}" sibTransId="{7AF5C4F5-2327-40C4-B7DF-6F8D4FCD3161}"/>
    <dgm:cxn modelId="{103A13CE-E8B4-42C0-B75D-1460706CB180}" type="presOf" srcId="{1DA84448-6C1E-4181-92EC-30EB0F429ACA}" destId="{9C4E536B-2E1B-43FF-9159-E1D90F4E8005}" srcOrd="1" destOrd="0" presId="urn:microsoft.com/office/officeart/2005/8/layout/list1"/>
    <dgm:cxn modelId="{CCA91CE2-5D5D-48A0-ABAE-EAE7B4162651}" type="presOf" srcId="{6634750C-203D-486A-A822-A2C8F8F4B094}" destId="{2BED386D-99BA-4CDB-B8EA-4B46693DF96B}" srcOrd="1" destOrd="0" presId="urn:microsoft.com/office/officeart/2005/8/layout/list1"/>
    <dgm:cxn modelId="{E4A231E6-293F-4815-BE66-4D7766B5D8C5}" type="presOf" srcId="{BF7A2E6B-F40B-4882-B435-FBEBA8CF4D75}" destId="{41CF4A76-BE7E-46B9-95A9-C6AA808144E9}" srcOrd="1" destOrd="0" presId="urn:microsoft.com/office/officeart/2005/8/layout/list1"/>
    <dgm:cxn modelId="{00DA6EE7-1D54-4DE3-9CD4-1DCA97219752}" type="presOf" srcId="{9161F0F0-1579-42E2-8CB1-778A59CCE646}" destId="{758BBAC3-6561-4B1D-A59C-176D62210697}" srcOrd="1" destOrd="0" presId="urn:microsoft.com/office/officeart/2005/8/layout/list1"/>
    <dgm:cxn modelId="{D9AC1ED9-2C2F-415B-8F66-1B6F2FB7A60B}" type="presParOf" srcId="{4527337B-E222-4175-AA2C-91B0714FFF38}" destId="{86A88C16-E9DC-4FFB-9A2A-032B92F720DF}" srcOrd="0" destOrd="0" presId="urn:microsoft.com/office/officeart/2005/8/layout/list1"/>
    <dgm:cxn modelId="{692B8F55-8822-4BBF-BC8E-B92551E464D7}" type="presParOf" srcId="{86A88C16-E9DC-4FFB-9A2A-032B92F720DF}" destId="{3DDD027D-C966-4A01-8059-15BA4D854727}" srcOrd="0" destOrd="0" presId="urn:microsoft.com/office/officeart/2005/8/layout/list1"/>
    <dgm:cxn modelId="{A5D9BF14-27BE-4C5E-83BE-2ADB8A887B89}" type="presParOf" srcId="{86A88C16-E9DC-4FFB-9A2A-032B92F720DF}" destId="{EF0E28D0-B8EF-4E9C-99F5-8D4E12308048}" srcOrd="1" destOrd="0" presId="urn:microsoft.com/office/officeart/2005/8/layout/list1"/>
    <dgm:cxn modelId="{022E9613-8D39-4F18-9FF1-0B69F606784C}" type="presParOf" srcId="{4527337B-E222-4175-AA2C-91B0714FFF38}" destId="{F256FC77-FBF7-4F6D-BA43-0EC57C2E868B}" srcOrd="1" destOrd="0" presId="urn:microsoft.com/office/officeart/2005/8/layout/list1"/>
    <dgm:cxn modelId="{B8D51674-7DAD-429D-B068-4C84E1737FB8}" type="presParOf" srcId="{4527337B-E222-4175-AA2C-91B0714FFF38}" destId="{90B5C7F8-F351-4BCF-8F6D-CCC904D13595}" srcOrd="2" destOrd="0" presId="urn:microsoft.com/office/officeart/2005/8/layout/list1"/>
    <dgm:cxn modelId="{517DE66E-2BCC-4C2D-8A9F-DAFDB5DAA4FC}" type="presParOf" srcId="{4527337B-E222-4175-AA2C-91B0714FFF38}" destId="{4F33E156-5575-4D10-889A-964DFBB257F1}" srcOrd="3" destOrd="0" presId="urn:microsoft.com/office/officeart/2005/8/layout/list1"/>
    <dgm:cxn modelId="{8D37C2D5-434B-42AA-9E9C-C6F1B792F129}" type="presParOf" srcId="{4527337B-E222-4175-AA2C-91B0714FFF38}" destId="{F3AAB265-0B3A-496A-B5B7-5732DDB62E30}" srcOrd="4" destOrd="0" presId="urn:microsoft.com/office/officeart/2005/8/layout/list1"/>
    <dgm:cxn modelId="{2F190033-C2FD-489C-9825-425EC52D9063}" type="presParOf" srcId="{F3AAB265-0B3A-496A-B5B7-5732DDB62E30}" destId="{3CFC4722-B9AA-489E-ACC5-F507383ACBB7}" srcOrd="0" destOrd="0" presId="urn:microsoft.com/office/officeart/2005/8/layout/list1"/>
    <dgm:cxn modelId="{A809501E-34E8-45B2-AE38-258B4E790FCD}" type="presParOf" srcId="{F3AAB265-0B3A-496A-B5B7-5732DDB62E30}" destId="{9C4E536B-2E1B-43FF-9159-E1D90F4E8005}" srcOrd="1" destOrd="0" presId="urn:microsoft.com/office/officeart/2005/8/layout/list1"/>
    <dgm:cxn modelId="{A22E03B3-03E1-481A-9DE7-5D9C147286C2}" type="presParOf" srcId="{4527337B-E222-4175-AA2C-91B0714FFF38}" destId="{86599C5E-FB72-467B-A142-EA617C5EF69C}" srcOrd="5" destOrd="0" presId="urn:microsoft.com/office/officeart/2005/8/layout/list1"/>
    <dgm:cxn modelId="{788C4A74-5802-406B-B2F9-1F748311FFF6}" type="presParOf" srcId="{4527337B-E222-4175-AA2C-91B0714FFF38}" destId="{A7EBAE8C-020F-4E97-BD9B-D38D4C6BA83C}" srcOrd="6" destOrd="0" presId="urn:microsoft.com/office/officeart/2005/8/layout/list1"/>
    <dgm:cxn modelId="{117F5719-CAFE-4BF7-8D04-72DEB2408CB8}" type="presParOf" srcId="{4527337B-E222-4175-AA2C-91B0714FFF38}" destId="{0F3FD72C-3289-464C-B992-6EFA3AD235AC}" srcOrd="7" destOrd="0" presId="urn:microsoft.com/office/officeart/2005/8/layout/list1"/>
    <dgm:cxn modelId="{4D0C682C-C5D0-4649-9310-815EF7DF4BBF}" type="presParOf" srcId="{4527337B-E222-4175-AA2C-91B0714FFF38}" destId="{C22950CE-7631-4764-90F9-147A06E88443}" srcOrd="8" destOrd="0" presId="urn:microsoft.com/office/officeart/2005/8/layout/list1"/>
    <dgm:cxn modelId="{EF6A6067-5EA2-4237-9B5C-0960A7AC2E9A}" type="presParOf" srcId="{C22950CE-7631-4764-90F9-147A06E88443}" destId="{07917D6B-7CB1-4CBE-BA34-F32518F35B4F}" srcOrd="0" destOrd="0" presId="urn:microsoft.com/office/officeart/2005/8/layout/list1"/>
    <dgm:cxn modelId="{22446EC5-0E98-455E-9E6F-B068C4F71F09}" type="presParOf" srcId="{C22950CE-7631-4764-90F9-147A06E88443}" destId="{2BED386D-99BA-4CDB-B8EA-4B46693DF96B}" srcOrd="1" destOrd="0" presId="urn:microsoft.com/office/officeart/2005/8/layout/list1"/>
    <dgm:cxn modelId="{10C7B50C-4D34-4B54-A822-65B964D6150A}" type="presParOf" srcId="{4527337B-E222-4175-AA2C-91B0714FFF38}" destId="{5421324D-1E37-4797-8E85-C4FDFAFDF97C}" srcOrd="9" destOrd="0" presId="urn:microsoft.com/office/officeart/2005/8/layout/list1"/>
    <dgm:cxn modelId="{4AE2FDB1-E9E0-4B39-87D5-420FD14E6AAF}" type="presParOf" srcId="{4527337B-E222-4175-AA2C-91B0714FFF38}" destId="{865EE968-6C3D-42ED-83A5-B5A966730C28}" srcOrd="10" destOrd="0" presId="urn:microsoft.com/office/officeart/2005/8/layout/list1"/>
    <dgm:cxn modelId="{1FC5C781-5F77-43E2-8300-18030E808010}" type="presParOf" srcId="{4527337B-E222-4175-AA2C-91B0714FFF38}" destId="{3F189785-9EFC-4D2B-A6E6-31351429FAF1}" srcOrd="11" destOrd="0" presId="urn:microsoft.com/office/officeart/2005/8/layout/list1"/>
    <dgm:cxn modelId="{0965E4BE-D812-4C49-B202-0217CD1C8924}" type="presParOf" srcId="{4527337B-E222-4175-AA2C-91B0714FFF38}" destId="{10BE5DE4-902D-4BE5-AFD7-B26C33A130B3}" srcOrd="12" destOrd="0" presId="urn:microsoft.com/office/officeart/2005/8/layout/list1"/>
    <dgm:cxn modelId="{6E2CF6D5-54DD-4B75-BF10-C54F92C7E9F5}" type="presParOf" srcId="{10BE5DE4-902D-4BE5-AFD7-B26C33A130B3}" destId="{5E9B6540-7E06-4A44-9AC7-FB1632746391}" srcOrd="0" destOrd="0" presId="urn:microsoft.com/office/officeart/2005/8/layout/list1"/>
    <dgm:cxn modelId="{CA1F38DF-9E33-4EFE-96B1-620E9C9DE965}" type="presParOf" srcId="{10BE5DE4-902D-4BE5-AFD7-B26C33A130B3}" destId="{1635EAA2-4D8F-4924-815B-826547246AAF}" srcOrd="1" destOrd="0" presId="urn:microsoft.com/office/officeart/2005/8/layout/list1"/>
    <dgm:cxn modelId="{846BB12C-3963-4079-B3C7-51DAF82D73A9}" type="presParOf" srcId="{4527337B-E222-4175-AA2C-91B0714FFF38}" destId="{E90CFB22-7391-4ECB-B72E-3B2AEA6C1271}" srcOrd="13" destOrd="0" presId="urn:microsoft.com/office/officeart/2005/8/layout/list1"/>
    <dgm:cxn modelId="{AAF5C38E-0479-4D47-9053-41BCE6DA2CB2}" type="presParOf" srcId="{4527337B-E222-4175-AA2C-91B0714FFF38}" destId="{0596811B-15D4-4CC2-B9CC-B4AA9A9FCB9F}" srcOrd="14" destOrd="0" presId="urn:microsoft.com/office/officeart/2005/8/layout/list1"/>
    <dgm:cxn modelId="{1FDCFB21-FF7D-4E45-AE6A-1D8691006598}" type="presParOf" srcId="{4527337B-E222-4175-AA2C-91B0714FFF38}" destId="{22AE5954-79C3-4B87-B3DB-3E64F22CDA23}" srcOrd="15" destOrd="0" presId="urn:microsoft.com/office/officeart/2005/8/layout/list1"/>
    <dgm:cxn modelId="{1982F841-A10F-4C3D-92C1-7FCDA9607ABC}" type="presParOf" srcId="{4527337B-E222-4175-AA2C-91B0714FFF38}" destId="{B1001754-9F97-4E1A-AD62-1AEC8F49AF5C}" srcOrd="16" destOrd="0" presId="urn:microsoft.com/office/officeart/2005/8/layout/list1"/>
    <dgm:cxn modelId="{FEB121C7-7C31-4980-9B5E-098893A578D6}" type="presParOf" srcId="{B1001754-9F97-4E1A-AD62-1AEC8F49AF5C}" destId="{0D9F79F9-E72C-4270-BABC-BCDCE59092E6}" srcOrd="0" destOrd="0" presId="urn:microsoft.com/office/officeart/2005/8/layout/list1"/>
    <dgm:cxn modelId="{3480C64B-53B5-4017-8E6D-F15C6984BF44}" type="presParOf" srcId="{B1001754-9F97-4E1A-AD62-1AEC8F49AF5C}" destId="{758BBAC3-6561-4B1D-A59C-176D62210697}" srcOrd="1" destOrd="0" presId="urn:microsoft.com/office/officeart/2005/8/layout/list1"/>
    <dgm:cxn modelId="{360DFE59-E93B-43EC-BD66-B5E9F6F0AA91}" type="presParOf" srcId="{4527337B-E222-4175-AA2C-91B0714FFF38}" destId="{DD03DF89-C344-4E52-83A8-FBF8948FA366}" srcOrd="17" destOrd="0" presId="urn:microsoft.com/office/officeart/2005/8/layout/list1"/>
    <dgm:cxn modelId="{2073541C-7D3D-44DA-A339-45CA56259825}" type="presParOf" srcId="{4527337B-E222-4175-AA2C-91B0714FFF38}" destId="{F6A1AA87-F9D7-4360-8E7D-F966B438798B}" srcOrd="18" destOrd="0" presId="urn:microsoft.com/office/officeart/2005/8/layout/list1"/>
    <dgm:cxn modelId="{B32213E5-5F37-4AAE-AFF0-B917ED9FC20B}" type="presParOf" srcId="{4527337B-E222-4175-AA2C-91B0714FFF38}" destId="{EB9849C8-E6C1-4A29-9FF7-B131F2442253}" srcOrd="19" destOrd="0" presId="urn:microsoft.com/office/officeart/2005/8/layout/list1"/>
    <dgm:cxn modelId="{5DCA9A38-36D2-4322-9A6B-6513021577BB}" type="presParOf" srcId="{4527337B-E222-4175-AA2C-91B0714FFF38}" destId="{2F4D9088-A6F1-4395-B690-2089CC6A0EC8}" srcOrd="20" destOrd="0" presId="urn:microsoft.com/office/officeart/2005/8/layout/list1"/>
    <dgm:cxn modelId="{F8411509-77C4-4E5B-8AC5-601E81FEBA75}" type="presParOf" srcId="{2F4D9088-A6F1-4395-B690-2089CC6A0EC8}" destId="{ED490E9A-9EAF-4D79-96EE-DC9CD55D661F}" srcOrd="0" destOrd="0" presId="urn:microsoft.com/office/officeart/2005/8/layout/list1"/>
    <dgm:cxn modelId="{56F1BDC3-CA9C-412B-B83A-B860E4622CE6}" type="presParOf" srcId="{2F4D9088-A6F1-4395-B690-2089CC6A0EC8}" destId="{ADF0A983-6A1E-4158-A45A-91EDB25177C3}" srcOrd="1" destOrd="0" presId="urn:microsoft.com/office/officeart/2005/8/layout/list1"/>
    <dgm:cxn modelId="{61195EE6-3C2B-4306-97CC-3612AC39F1CC}" type="presParOf" srcId="{4527337B-E222-4175-AA2C-91B0714FFF38}" destId="{3A0AD8DF-30AB-4CC2-B3BD-B68F28B13A9B}" srcOrd="21" destOrd="0" presId="urn:microsoft.com/office/officeart/2005/8/layout/list1"/>
    <dgm:cxn modelId="{01849F98-B0C7-4F95-AAA8-5D0F032AF612}" type="presParOf" srcId="{4527337B-E222-4175-AA2C-91B0714FFF38}" destId="{1F7FDA3D-8954-4D8F-A752-881F127AE30C}" srcOrd="22" destOrd="0" presId="urn:microsoft.com/office/officeart/2005/8/layout/list1"/>
    <dgm:cxn modelId="{8EB713A3-1484-400A-A1D3-79BB0EF2841B}" type="presParOf" srcId="{4527337B-E222-4175-AA2C-91B0714FFF38}" destId="{97619FB5-A10D-48EC-8F89-8BA963296EDF}" srcOrd="23" destOrd="0" presId="urn:microsoft.com/office/officeart/2005/8/layout/list1"/>
    <dgm:cxn modelId="{1423409C-370B-4670-B367-31CDFA4CEAF3}" type="presParOf" srcId="{4527337B-E222-4175-AA2C-91B0714FFF38}" destId="{6A1F4464-6085-42EC-AE3F-9EB1A9F3605D}" srcOrd="24" destOrd="0" presId="urn:microsoft.com/office/officeart/2005/8/layout/list1"/>
    <dgm:cxn modelId="{9B63A2E5-5945-4C29-9ECB-EC6141B2731D}" type="presParOf" srcId="{6A1F4464-6085-42EC-AE3F-9EB1A9F3605D}" destId="{6F0D07B6-5DE2-4FD0-BB66-4F9F86974841}" srcOrd="0" destOrd="0" presId="urn:microsoft.com/office/officeart/2005/8/layout/list1"/>
    <dgm:cxn modelId="{8311DE7D-7DE8-409D-A1D3-74750CFCDB07}" type="presParOf" srcId="{6A1F4464-6085-42EC-AE3F-9EB1A9F3605D}" destId="{41CF4A76-BE7E-46B9-95A9-C6AA808144E9}" srcOrd="1" destOrd="0" presId="urn:microsoft.com/office/officeart/2005/8/layout/list1"/>
    <dgm:cxn modelId="{168939F1-2D03-4E8C-8CA3-153C2747DC77}" type="presParOf" srcId="{4527337B-E222-4175-AA2C-91B0714FFF38}" destId="{92BB56AC-A35D-4B9E-A85C-760BB323322B}" srcOrd="25" destOrd="0" presId="urn:microsoft.com/office/officeart/2005/8/layout/list1"/>
    <dgm:cxn modelId="{EF62C3B6-C625-43F1-8BA5-43FD150AD3A6}" type="presParOf" srcId="{4527337B-E222-4175-AA2C-91B0714FFF38}" destId="{4434D713-3079-4BB6-8EED-13921D7CB6D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23A64A-8810-4E50-8867-003A5BC45672}" type="doc">
      <dgm:prSet loTypeId="urn:microsoft.com/office/officeart/2005/8/layout/matrix3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83D684D7-84A5-4BCC-B246-DE1C3865E872}">
      <dgm:prSet phldrT="[Text]" custT="1"/>
      <dgm:spPr/>
      <dgm:t>
        <a:bodyPr/>
        <a:lstStyle/>
        <a:p>
          <a:pPr algn="ctr"/>
          <a:r>
            <a:rPr lang="th-TH" sz="32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แนวทางที่ 1 </a:t>
          </a:r>
          <a:r>
            <a:rPr lang="th-TH" sz="2800" b="0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เป็นความรู้ที่จำเป็นสนับสนุนพันธกิจ/ วิสัยทัศน์/ประเด็นยุทธศาสตร์ ในระดับของหน่วยงานตนเอง</a:t>
          </a:r>
        </a:p>
      </dgm:t>
    </dgm:pt>
    <dgm:pt modelId="{8949BACF-C838-4614-B03D-4FC7FE61174E}" type="parTrans" cxnId="{D8234F6C-D423-4DA5-883C-3D3C640B0CF6}">
      <dgm:prSet/>
      <dgm:spPr/>
      <dgm:t>
        <a:bodyPr/>
        <a:lstStyle/>
        <a:p>
          <a:pPr algn="ctr"/>
          <a:endParaRPr lang="th-TH" sz="32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6DCB7E8-641C-4F14-80EB-A0ABB5C10ACD}" type="sibTrans" cxnId="{D8234F6C-D423-4DA5-883C-3D3C640B0CF6}">
      <dgm:prSet/>
      <dgm:spPr/>
      <dgm:t>
        <a:bodyPr/>
        <a:lstStyle/>
        <a:p>
          <a:pPr algn="ctr"/>
          <a:endParaRPr lang="th-TH" sz="32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74A02F-0506-4FB9-A862-593C4F080956}">
      <dgm:prSet custT="1"/>
      <dgm:spPr/>
      <dgm:t>
        <a:bodyPr/>
        <a:lstStyle/>
        <a:p>
          <a:pPr algn="ctr"/>
          <a:r>
            <a:rPr lang="th-TH" sz="32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แนวทางที่2 </a:t>
          </a:r>
          <a:r>
            <a:rPr lang="th-TH" sz="2800" b="0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 ความรู้ที่สำคัญต่อองค์กร</a:t>
          </a:r>
        </a:p>
      </dgm:t>
    </dgm:pt>
    <dgm:pt modelId="{480606DB-7874-48B2-A073-AD0CF2E9242C}" type="parTrans" cxnId="{52FC29CF-8886-4DF2-9A99-2AF1AEAF8A53}">
      <dgm:prSet/>
      <dgm:spPr/>
      <dgm:t>
        <a:bodyPr/>
        <a:lstStyle/>
        <a:p>
          <a:pPr algn="ctr"/>
          <a:endParaRPr lang="th-TH" sz="32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7DF0AB6-B815-4FD9-BCEC-E1FA82405589}" type="sibTrans" cxnId="{52FC29CF-8886-4DF2-9A99-2AF1AEAF8A53}">
      <dgm:prSet/>
      <dgm:spPr/>
      <dgm:t>
        <a:bodyPr/>
        <a:lstStyle/>
        <a:p>
          <a:pPr algn="ctr"/>
          <a:endParaRPr lang="th-TH" sz="32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ED034A8-2FA6-4A88-8DFE-BD9B97D031B5}">
      <dgm:prSet custT="1"/>
      <dgm:spPr/>
      <dgm:t>
        <a:bodyPr/>
        <a:lstStyle/>
        <a:p>
          <a:pPr algn="ctr"/>
          <a:r>
            <a:rPr lang="th-TH" sz="32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แนวทางที่ 3 </a:t>
          </a:r>
          <a:r>
            <a:rPr lang="th-TH" sz="2800" b="0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 ปัญหาที่ประสบอยู่ และสามารถนำ </a:t>
          </a:r>
          <a:r>
            <a:rPr lang="en-US" sz="2800" b="0" dirty="0">
              <a:latin typeface="TH SarabunPSK" panose="020B0500040200020003" pitchFamily="34" charset="-34"/>
              <a:cs typeface="TH SarabunPSK" panose="020B0500040200020003" pitchFamily="34" charset="-34"/>
            </a:rPr>
            <a:t>KM </a:t>
          </a:r>
          <a:r>
            <a:rPr lang="th-TH" sz="2800" b="0" dirty="0">
              <a:latin typeface="TH SarabunPSK" panose="020B0500040200020003" pitchFamily="34" charset="-34"/>
              <a:cs typeface="TH SarabunPSK" panose="020B0500040200020003" pitchFamily="34" charset="-34"/>
            </a:rPr>
            <a:t>มาช่วยได้</a:t>
          </a:r>
        </a:p>
      </dgm:t>
    </dgm:pt>
    <dgm:pt modelId="{08A4FE60-C8C4-4422-BE1C-B43293D37E1C}" type="parTrans" cxnId="{B223D8F3-491E-4C6C-B27E-BF66B73F0BFE}">
      <dgm:prSet/>
      <dgm:spPr/>
      <dgm:t>
        <a:bodyPr/>
        <a:lstStyle/>
        <a:p>
          <a:pPr algn="ctr"/>
          <a:endParaRPr lang="th-TH" sz="32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91DEEF4-F8A2-4AF4-B442-38A068B64490}" type="sibTrans" cxnId="{B223D8F3-491E-4C6C-B27E-BF66B73F0BFE}">
      <dgm:prSet/>
      <dgm:spPr/>
      <dgm:t>
        <a:bodyPr/>
        <a:lstStyle/>
        <a:p>
          <a:pPr algn="ctr"/>
          <a:endParaRPr lang="th-TH" sz="32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BE7BC7A-6B5F-4463-956F-B1B5EC34DCAA}">
      <dgm:prSet custT="1"/>
      <dgm:spPr/>
      <dgm:t>
        <a:bodyPr/>
        <a:lstStyle/>
        <a:p>
          <a:pPr algn="ctr"/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เป็นแนวทางอื่นนอกเหนือจากแนวทางที่ 1,2,3 ก็ได้ ที่หน่วยงานเห็นว่าเหมาะสม </a:t>
          </a:r>
        </a:p>
      </dgm:t>
    </dgm:pt>
    <dgm:pt modelId="{04A7F3D5-69A6-42DA-9638-414C752A86C3}" type="parTrans" cxnId="{D4BBAC94-345D-47D4-8E72-A9107A6F45E9}">
      <dgm:prSet/>
      <dgm:spPr/>
      <dgm:t>
        <a:bodyPr/>
        <a:lstStyle/>
        <a:p>
          <a:pPr algn="ctr"/>
          <a:endParaRPr lang="th-TH" sz="32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EA15F14-6A49-4ADC-BD6A-3431423D89BB}" type="sibTrans" cxnId="{D4BBAC94-345D-47D4-8E72-A9107A6F45E9}">
      <dgm:prSet/>
      <dgm:spPr/>
      <dgm:t>
        <a:bodyPr/>
        <a:lstStyle/>
        <a:p>
          <a:pPr algn="ctr"/>
          <a:endParaRPr lang="th-TH" sz="32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4FE968F-2B4E-48C2-81BE-B346AE11D7CC}" type="pres">
      <dgm:prSet presAssocID="{5C23A64A-8810-4E50-8867-003A5BC45672}" presName="matrix" presStyleCnt="0">
        <dgm:presLayoutVars>
          <dgm:chMax val="1"/>
          <dgm:dir/>
          <dgm:resizeHandles val="exact"/>
        </dgm:presLayoutVars>
      </dgm:prSet>
      <dgm:spPr/>
    </dgm:pt>
    <dgm:pt modelId="{1858AAC4-371A-482E-A78D-30D60093964F}" type="pres">
      <dgm:prSet presAssocID="{5C23A64A-8810-4E50-8867-003A5BC45672}" presName="diamond" presStyleLbl="bgShp" presStyleIdx="0" presStyleCnt="1"/>
      <dgm:spPr/>
    </dgm:pt>
    <dgm:pt modelId="{0E6960BD-3203-49FA-955E-BFDFBD0ECE6D}" type="pres">
      <dgm:prSet presAssocID="{5C23A64A-8810-4E50-8867-003A5BC45672}" presName="quad1" presStyleLbl="node1" presStyleIdx="0" presStyleCnt="4" custScaleX="255764" custLinFactNeighborX="-77235" custLinFactNeighborY="-5191">
        <dgm:presLayoutVars>
          <dgm:chMax val="0"/>
          <dgm:chPref val="0"/>
          <dgm:bulletEnabled val="1"/>
        </dgm:presLayoutVars>
      </dgm:prSet>
      <dgm:spPr/>
    </dgm:pt>
    <dgm:pt modelId="{9683E7FC-B9DB-4CE7-9A8A-7B6BA1A487F9}" type="pres">
      <dgm:prSet presAssocID="{5C23A64A-8810-4E50-8867-003A5BC45672}" presName="quad2" presStyleLbl="node1" presStyleIdx="1" presStyleCnt="4" custScaleX="255764" custLinFactNeighborX="77235" custLinFactNeighborY="-6186">
        <dgm:presLayoutVars>
          <dgm:chMax val="0"/>
          <dgm:chPref val="0"/>
          <dgm:bulletEnabled val="1"/>
        </dgm:presLayoutVars>
      </dgm:prSet>
      <dgm:spPr/>
    </dgm:pt>
    <dgm:pt modelId="{8F67C634-69EE-497D-87CF-5181569C2E8E}" type="pres">
      <dgm:prSet presAssocID="{5C23A64A-8810-4E50-8867-003A5BC45672}" presName="quad3" presStyleLbl="node1" presStyleIdx="2" presStyleCnt="4" custScaleX="255764" custLinFactNeighborX="-77235" custLinFactNeighborY="-5191">
        <dgm:presLayoutVars>
          <dgm:chMax val="0"/>
          <dgm:chPref val="0"/>
          <dgm:bulletEnabled val="1"/>
        </dgm:presLayoutVars>
      </dgm:prSet>
      <dgm:spPr/>
    </dgm:pt>
    <dgm:pt modelId="{CF7AD6CC-BAFA-4E44-8B03-F63A3F5F5084}" type="pres">
      <dgm:prSet presAssocID="{5C23A64A-8810-4E50-8867-003A5BC45672}" presName="quad4" presStyleLbl="node1" presStyleIdx="3" presStyleCnt="4" custScaleX="255764" custLinFactNeighborX="77235" custLinFactNeighborY="-4841">
        <dgm:presLayoutVars>
          <dgm:chMax val="0"/>
          <dgm:chPref val="0"/>
          <dgm:bulletEnabled val="1"/>
        </dgm:presLayoutVars>
      </dgm:prSet>
      <dgm:spPr/>
    </dgm:pt>
  </dgm:ptLst>
  <dgm:cxnLst>
    <dgm:cxn modelId="{7362571D-49DD-45C0-B675-FF1265208101}" type="presOf" srcId="{BE74A02F-0506-4FB9-A862-593C4F080956}" destId="{9683E7FC-B9DB-4CE7-9A8A-7B6BA1A487F9}" srcOrd="0" destOrd="0" presId="urn:microsoft.com/office/officeart/2005/8/layout/matrix3"/>
    <dgm:cxn modelId="{D8234F6C-D423-4DA5-883C-3D3C640B0CF6}" srcId="{5C23A64A-8810-4E50-8867-003A5BC45672}" destId="{83D684D7-84A5-4BCC-B246-DE1C3865E872}" srcOrd="0" destOrd="0" parTransId="{8949BACF-C838-4614-B03D-4FC7FE61174E}" sibTransId="{06DCB7E8-641C-4F14-80EB-A0ABB5C10ACD}"/>
    <dgm:cxn modelId="{02DD846E-B002-439F-AA47-CA34E39F7E57}" type="presOf" srcId="{5C23A64A-8810-4E50-8867-003A5BC45672}" destId="{A4FE968F-2B4E-48C2-81BE-B346AE11D7CC}" srcOrd="0" destOrd="0" presId="urn:microsoft.com/office/officeart/2005/8/layout/matrix3"/>
    <dgm:cxn modelId="{9BD8B185-2B0A-4BAE-8964-36DB3B79F97C}" type="presOf" srcId="{5ED034A8-2FA6-4A88-8DFE-BD9B97D031B5}" destId="{8F67C634-69EE-497D-87CF-5181569C2E8E}" srcOrd="0" destOrd="0" presId="urn:microsoft.com/office/officeart/2005/8/layout/matrix3"/>
    <dgm:cxn modelId="{D4BBAC94-345D-47D4-8E72-A9107A6F45E9}" srcId="{5C23A64A-8810-4E50-8867-003A5BC45672}" destId="{5BE7BC7A-6B5F-4463-956F-B1B5EC34DCAA}" srcOrd="3" destOrd="0" parTransId="{04A7F3D5-69A6-42DA-9638-414C752A86C3}" sibTransId="{FEA15F14-6A49-4ADC-BD6A-3431423D89BB}"/>
    <dgm:cxn modelId="{96173DA0-5DE3-4CBC-8857-1D51C1AF1B00}" type="presOf" srcId="{5BE7BC7A-6B5F-4463-956F-B1B5EC34DCAA}" destId="{CF7AD6CC-BAFA-4E44-8B03-F63A3F5F5084}" srcOrd="0" destOrd="0" presId="urn:microsoft.com/office/officeart/2005/8/layout/matrix3"/>
    <dgm:cxn modelId="{52FC29CF-8886-4DF2-9A99-2AF1AEAF8A53}" srcId="{5C23A64A-8810-4E50-8867-003A5BC45672}" destId="{BE74A02F-0506-4FB9-A862-593C4F080956}" srcOrd="1" destOrd="0" parTransId="{480606DB-7874-48B2-A073-AD0CF2E9242C}" sibTransId="{87DF0AB6-B815-4FD9-BCEC-E1FA82405589}"/>
    <dgm:cxn modelId="{06F8D8D8-E502-486D-A4D8-11871CF4A5B4}" type="presOf" srcId="{83D684D7-84A5-4BCC-B246-DE1C3865E872}" destId="{0E6960BD-3203-49FA-955E-BFDFBD0ECE6D}" srcOrd="0" destOrd="0" presId="urn:microsoft.com/office/officeart/2005/8/layout/matrix3"/>
    <dgm:cxn modelId="{B223D8F3-491E-4C6C-B27E-BF66B73F0BFE}" srcId="{5C23A64A-8810-4E50-8867-003A5BC45672}" destId="{5ED034A8-2FA6-4A88-8DFE-BD9B97D031B5}" srcOrd="2" destOrd="0" parTransId="{08A4FE60-C8C4-4422-BE1C-B43293D37E1C}" sibTransId="{F91DEEF4-F8A2-4AF4-B442-38A068B64490}"/>
    <dgm:cxn modelId="{585E63C4-9B53-4773-9D33-A9314588C4F5}" type="presParOf" srcId="{A4FE968F-2B4E-48C2-81BE-B346AE11D7CC}" destId="{1858AAC4-371A-482E-A78D-30D60093964F}" srcOrd="0" destOrd="0" presId="urn:microsoft.com/office/officeart/2005/8/layout/matrix3"/>
    <dgm:cxn modelId="{5CE772A8-0E3E-4A0B-84AF-511C310F91E3}" type="presParOf" srcId="{A4FE968F-2B4E-48C2-81BE-B346AE11D7CC}" destId="{0E6960BD-3203-49FA-955E-BFDFBD0ECE6D}" srcOrd="1" destOrd="0" presId="urn:microsoft.com/office/officeart/2005/8/layout/matrix3"/>
    <dgm:cxn modelId="{CE0111D6-22F3-4CFC-A2E0-4AA1318B6740}" type="presParOf" srcId="{A4FE968F-2B4E-48C2-81BE-B346AE11D7CC}" destId="{9683E7FC-B9DB-4CE7-9A8A-7B6BA1A487F9}" srcOrd="2" destOrd="0" presId="urn:microsoft.com/office/officeart/2005/8/layout/matrix3"/>
    <dgm:cxn modelId="{01EA2F41-F2E4-48B5-AEEF-1180E9FF5B0A}" type="presParOf" srcId="{A4FE968F-2B4E-48C2-81BE-B346AE11D7CC}" destId="{8F67C634-69EE-497D-87CF-5181569C2E8E}" srcOrd="3" destOrd="0" presId="urn:microsoft.com/office/officeart/2005/8/layout/matrix3"/>
    <dgm:cxn modelId="{65014442-38F5-415E-BC30-2EE574605DDA}" type="presParOf" srcId="{A4FE968F-2B4E-48C2-81BE-B346AE11D7CC}" destId="{CF7AD6CC-BAFA-4E44-8B03-F63A3F5F508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4503107-749B-4243-9B37-651EE25C0060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4CD71E8-D81B-4FC0-BA49-3B914A8BBBD2}">
      <dgm:prSet phldrT="[Text]" custT="1"/>
      <dgm:spPr/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การกำหนดขอบเขต </a:t>
          </a:r>
          <a:r>
            <a:rPr lang="en-US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KM 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621078-A038-4F95-9814-457E5CF33E5D}" type="parTrans" cxnId="{C8F8666E-586C-4984-8CD7-03A737294DD3}">
      <dgm:prSet/>
      <dgm:spPr/>
      <dgm:t>
        <a:bodyPr/>
        <a:lstStyle/>
        <a:p>
          <a:endParaRPr lang="th-TH"/>
        </a:p>
      </dgm:t>
    </dgm:pt>
    <dgm:pt modelId="{BA5185B7-09CD-4D26-9EA2-13FEE194CA4A}" type="sibTrans" cxnId="{C8F8666E-586C-4984-8CD7-03A737294DD3}">
      <dgm:prSet/>
      <dgm:spPr/>
      <dgm:t>
        <a:bodyPr/>
        <a:lstStyle/>
        <a:p>
          <a:endParaRPr lang="th-TH"/>
        </a:p>
      </dgm:t>
    </dgm:pt>
    <dgm:pt modelId="{A4DB05BC-FC03-44AF-9F08-7A524D12EA2C}">
      <dgm:prSet phldrT="[Text]" custT="1"/>
      <dgm:spPr/>
      <dgm:t>
        <a:bodyPr/>
        <a:lstStyle/>
        <a:p>
          <a:r>
            <a:rPr lang="th-TH" sz="2400" dirty="0">
              <a:latin typeface="TH SarabunPSK" panose="020B0500040200020003" pitchFamily="34" charset="-34"/>
              <a:cs typeface="TH SarabunPSK" panose="020B0500040200020003" pitchFamily="34" charset="-34"/>
            </a:rPr>
            <a:t>ขอบเขตที่ 1</a:t>
          </a:r>
        </a:p>
      </dgm:t>
    </dgm:pt>
    <dgm:pt modelId="{E5246012-6F65-4D38-AD6F-710B6B1D94FD}" type="parTrans" cxnId="{CE3773D9-B12C-4955-AACE-1C001489CCDD}">
      <dgm:prSet/>
      <dgm:spPr/>
      <dgm:t>
        <a:bodyPr/>
        <a:lstStyle/>
        <a:p>
          <a:endParaRPr lang="th-TH"/>
        </a:p>
      </dgm:t>
    </dgm:pt>
    <dgm:pt modelId="{1B01CD55-C3B0-4A3F-A5CE-50F44707211A}" type="sibTrans" cxnId="{CE3773D9-B12C-4955-AACE-1C001489CCDD}">
      <dgm:prSet/>
      <dgm:spPr/>
      <dgm:t>
        <a:bodyPr/>
        <a:lstStyle/>
        <a:p>
          <a:endParaRPr lang="th-TH"/>
        </a:p>
      </dgm:t>
    </dgm:pt>
    <dgm:pt modelId="{2310075A-1366-47C6-A124-D5608C3AFF2A}">
      <dgm:prSet phldrT="[Text]" custT="1"/>
      <dgm:spPr/>
      <dgm:t>
        <a:bodyPr/>
        <a:lstStyle/>
        <a:p>
          <a:r>
            <a:rPr lang="th-TH" sz="2400" dirty="0">
              <a:latin typeface="TH SarabunPSK" panose="020B0500040200020003" pitchFamily="34" charset="-34"/>
              <a:cs typeface="TH SarabunPSK" panose="020B0500040200020003" pitchFamily="34" charset="-34"/>
            </a:rPr>
            <a:t>ขอบเขตที่ 2</a:t>
          </a:r>
        </a:p>
      </dgm:t>
    </dgm:pt>
    <dgm:pt modelId="{83B7BDB3-12C0-40F4-B5C1-19F74204B8DE}" type="parTrans" cxnId="{3D02FB52-13C2-4970-8CE9-17659229C8A1}">
      <dgm:prSet/>
      <dgm:spPr/>
      <dgm:t>
        <a:bodyPr/>
        <a:lstStyle/>
        <a:p>
          <a:endParaRPr lang="th-TH"/>
        </a:p>
      </dgm:t>
    </dgm:pt>
    <dgm:pt modelId="{B49B0904-A024-41AD-915B-63970E433307}" type="sibTrans" cxnId="{3D02FB52-13C2-4970-8CE9-17659229C8A1}">
      <dgm:prSet/>
      <dgm:spPr/>
      <dgm:t>
        <a:bodyPr/>
        <a:lstStyle/>
        <a:p>
          <a:endParaRPr lang="th-TH"/>
        </a:p>
      </dgm:t>
    </dgm:pt>
    <dgm:pt modelId="{E0B31BA5-1A05-4F3F-97CC-472B349F23AE}">
      <dgm:prSet phldrT="[Text]" custT="1"/>
      <dgm:spPr/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ตัดสินใจเลือกขอบเขต </a:t>
          </a:r>
          <a:r>
            <a:rPr lang="en-US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KM </a:t>
          </a: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ของหน่วยงาน</a:t>
          </a:r>
        </a:p>
      </dgm:t>
    </dgm:pt>
    <dgm:pt modelId="{254493B7-DD02-4043-9A0F-80E1CFE37445}" type="parTrans" cxnId="{0474115F-F054-47B8-8D90-1D8A1D46BCAF}">
      <dgm:prSet/>
      <dgm:spPr/>
      <dgm:t>
        <a:bodyPr/>
        <a:lstStyle/>
        <a:p>
          <a:endParaRPr lang="th-TH"/>
        </a:p>
      </dgm:t>
    </dgm:pt>
    <dgm:pt modelId="{51D15DA6-7419-4ABF-BA5C-516E54288595}" type="sibTrans" cxnId="{0474115F-F054-47B8-8D90-1D8A1D46BCAF}">
      <dgm:prSet/>
      <dgm:spPr/>
      <dgm:t>
        <a:bodyPr/>
        <a:lstStyle/>
        <a:p>
          <a:endParaRPr lang="th-TH"/>
        </a:p>
      </dgm:t>
    </dgm:pt>
    <dgm:pt modelId="{C9F56BB0-99A5-473D-9872-343EEEC1567C}">
      <dgm:prSet phldrT="[Text]" custT="1"/>
      <dgm:spPr>
        <a:solidFill>
          <a:schemeClr val="accent6"/>
        </a:solidFill>
      </dgm:spPr>
      <dgm:t>
        <a:bodyPr/>
        <a:lstStyle/>
        <a:p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กำหนดเป้าหมาย </a:t>
          </a:r>
          <a:r>
            <a:rPr lang="en-US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KM</a:t>
          </a:r>
          <a:endParaRPr lang="th-TH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29FF6F6-5339-4DC8-8459-211B0822C214}" type="parTrans" cxnId="{CC66F524-C896-4E8C-9AF7-6C646121FD11}">
      <dgm:prSet/>
      <dgm:spPr/>
      <dgm:t>
        <a:bodyPr/>
        <a:lstStyle/>
        <a:p>
          <a:endParaRPr lang="th-TH"/>
        </a:p>
      </dgm:t>
    </dgm:pt>
    <dgm:pt modelId="{6C25CD9B-34EB-4A1E-B048-26679C20B1DD}" type="sibTrans" cxnId="{CC66F524-C896-4E8C-9AF7-6C646121FD11}">
      <dgm:prSet/>
      <dgm:spPr/>
      <dgm:t>
        <a:bodyPr/>
        <a:lstStyle/>
        <a:p>
          <a:endParaRPr lang="th-TH"/>
        </a:p>
      </dgm:t>
    </dgm:pt>
    <dgm:pt modelId="{638417F0-291E-40C3-9A4B-98A439EDAE4A}">
      <dgm:prSet phldrT="[Text]" custT="1"/>
      <dgm:spPr/>
      <dgm:t>
        <a:bodyPr/>
        <a:lstStyle/>
        <a:p>
          <a:r>
            <a:rPr lang="th-TH" sz="2400" dirty="0">
              <a:latin typeface="TH SarabunPSK" panose="020B0500040200020003" pitchFamily="34" charset="-34"/>
              <a:cs typeface="TH SarabunPSK" panose="020B0500040200020003" pitchFamily="34" charset="-34"/>
            </a:rPr>
            <a:t>ขอบเขตที่ 3</a:t>
          </a:r>
        </a:p>
      </dgm:t>
    </dgm:pt>
    <dgm:pt modelId="{FF10D123-BE31-433C-96FB-E9E913E127E1}" type="parTrans" cxnId="{6ED035C3-DEE2-437F-AA04-BFB57C7F2979}">
      <dgm:prSet/>
      <dgm:spPr/>
      <dgm:t>
        <a:bodyPr/>
        <a:lstStyle/>
        <a:p>
          <a:endParaRPr lang="th-TH"/>
        </a:p>
      </dgm:t>
    </dgm:pt>
    <dgm:pt modelId="{DB9310BA-93FB-422D-8ABA-EE50DDEA6971}" type="sibTrans" cxnId="{6ED035C3-DEE2-437F-AA04-BFB57C7F2979}">
      <dgm:prSet/>
      <dgm:spPr/>
      <dgm:t>
        <a:bodyPr/>
        <a:lstStyle/>
        <a:p>
          <a:endParaRPr lang="th-TH"/>
        </a:p>
      </dgm:t>
    </dgm:pt>
    <dgm:pt modelId="{C8B85BCB-2CC4-4DC5-BAE5-66B19482DF9F}">
      <dgm:prSet phldrT="[Text]" custT="1"/>
      <dgm:spPr/>
      <dgm:t>
        <a:bodyPr/>
        <a:lstStyle/>
        <a:p>
          <a:r>
            <a:rPr lang="th-TH" sz="2400" dirty="0">
              <a:latin typeface="TH SarabunPSK" panose="020B0500040200020003" pitchFamily="34" charset="-34"/>
              <a:cs typeface="TH SarabunPSK" panose="020B0500040200020003" pitchFamily="34" charset="-34"/>
            </a:rPr>
            <a:t>ขอบเขตที่...</a:t>
          </a:r>
        </a:p>
      </dgm:t>
    </dgm:pt>
    <dgm:pt modelId="{FA3B8D67-7465-4797-9F7D-CC38FDDB085A}" type="parTrans" cxnId="{B88FF84F-DE6B-41CC-B8F7-C1B5532B9BDD}">
      <dgm:prSet/>
      <dgm:spPr/>
      <dgm:t>
        <a:bodyPr/>
        <a:lstStyle/>
        <a:p>
          <a:endParaRPr lang="th-TH"/>
        </a:p>
      </dgm:t>
    </dgm:pt>
    <dgm:pt modelId="{39836F2E-07CA-43B0-ACB5-AEF65CDAEF81}" type="sibTrans" cxnId="{B88FF84F-DE6B-41CC-B8F7-C1B5532B9BDD}">
      <dgm:prSet/>
      <dgm:spPr/>
      <dgm:t>
        <a:bodyPr/>
        <a:lstStyle/>
        <a:p>
          <a:endParaRPr lang="th-TH"/>
        </a:p>
      </dgm:t>
    </dgm:pt>
    <dgm:pt modelId="{A96254E9-8A0D-49C6-B914-FE31E0C0365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th-TH" sz="32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จัดทำแผน </a:t>
          </a:r>
          <a:r>
            <a:rPr lang="en-US" sz="3200" b="1" dirty="0">
              <a:latin typeface="TH SarabunPSK" panose="020B0500040200020003" pitchFamily="34" charset="-34"/>
              <a:cs typeface="TH SarabunPSK" panose="020B0500040200020003" pitchFamily="34" charset="-34"/>
            </a:rPr>
            <a:t>KM</a:t>
          </a:r>
          <a:endParaRPr lang="th-TH" sz="32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C26AAD-5E12-49E8-A6C3-4CD6A191CBAD}" type="parTrans" cxnId="{97597EBA-92E2-4DEA-AA05-EAB6E746000E}">
      <dgm:prSet/>
      <dgm:spPr/>
      <dgm:t>
        <a:bodyPr/>
        <a:lstStyle/>
        <a:p>
          <a:endParaRPr lang="th-TH"/>
        </a:p>
      </dgm:t>
    </dgm:pt>
    <dgm:pt modelId="{B5B8103E-EF9B-41C4-A359-FE8E22DCC8C4}" type="sibTrans" cxnId="{97597EBA-92E2-4DEA-AA05-EAB6E746000E}">
      <dgm:prSet/>
      <dgm:spPr/>
      <dgm:t>
        <a:bodyPr/>
        <a:lstStyle/>
        <a:p>
          <a:endParaRPr lang="th-TH"/>
        </a:p>
      </dgm:t>
    </dgm:pt>
    <dgm:pt modelId="{1A737DB2-A715-4612-BEFE-063AD4D49565}" type="pres">
      <dgm:prSet presAssocID="{34503107-749B-4243-9B37-651EE25C0060}" presName="Name0" presStyleCnt="0">
        <dgm:presLayoutVars>
          <dgm:chMax val="7"/>
          <dgm:dir/>
          <dgm:animOne val="branch"/>
        </dgm:presLayoutVars>
      </dgm:prSet>
      <dgm:spPr/>
    </dgm:pt>
    <dgm:pt modelId="{4CDBD65D-0ACD-408A-8743-D28C3DFBA713}" type="pres">
      <dgm:prSet presAssocID="{14CD71E8-D81B-4FC0-BA49-3B914A8BBBD2}" presName="parTx1" presStyleLbl="node1" presStyleIdx="0" presStyleCnt="4"/>
      <dgm:spPr/>
    </dgm:pt>
    <dgm:pt modelId="{AB383B03-D5B1-4853-993A-7A84DD285685}" type="pres">
      <dgm:prSet presAssocID="{14CD71E8-D81B-4FC0-BA49-3B914A8BBBD2}" presName="spPre1" presStyleCnt="0"/>
      <dgm:spPr/>
    </dgm:pt>
    <dgm:pt modelId="{80E240E6-33AE-468C-ADFF-A7F13FBA801E}" type="pres">
      <dgm:prSet presAssocID="{14CD71E8-D81B-4FC0-BA49-3B914A8BBBD2}" presName="chLin1" presStyleCnt="0"/>
      <dgm:spPr/>
    </dgm:pt>
    <dgm:pt modelId="{DC20CCAC-7A2F-4ED1-B2FB-7281B64B6A88}" type="pres">
      <dgm:prSet presAssocID="{E5246012-6F65-4D38-AD6F-710B6B1D94FD}" presName="Name11" presStyleLbl="parChTrans1D1" presStyleIdx="0" presStyleCnt="16"/>
      <dgm:spPr/>
    </dgm:pt>
    <dgm:pt modelId="{DF901D1F-1679-49A4-B1C1-8D9A4E0E05ED}" type="pres">
      <dgm:prSet presAssocID="{E5246012-6F65-4D38-AD6F-710B6B1D94FD}" presName="Name31" presStyleLbl="parChTrans1D1" presStyleIdx="1" presStyleCnt="16"/>
      <dgm:spPr/>
    </dgm:pt>
    <dgm:pt modelId="{2B718C52-3005-4DE6-AEB4-4CB064015D5B}" type="pres">
      <dgm:prSet presAssocID="{A4DB05BC-FC03-44AF-9F08-7A524D12EA2C}" presName="txAndLines1" presStyleCnt="0"/>
      <dgm:spPr/>
    </dgm:pt>
    <dgm:pt modelId="{B3D0A2ED-4B74-4BA2-AF90-71576DDEB3F3}" type="pres">
      <dgm:prSet presAssocID="{A4DB05BC-FC03-44AF-9F08-7A524D12EA2C}" presName="anchor1" presStyleCnt="0"/>
      <dgm:spPr/>
    </dgm:pt>
    <dgm:pt modelId="{600BB089-FC4D-4947-91CF-43E8443DA6F9}" type="pres">
      <dgm:prSet presAssocID="{A4DB05BC-FC03-44AF-9F08-7A524D12EA2C}" presName="backup1" presStyleCnt="0"/>
      <dgm:spPr/>
    </dgm:pt>
    <dgm:pt modelId="{53A05A0F-9317-4330-99C8-734DBFAF0577}" type="pres">
      <dgm:prSet presAssocID="{A4DB05BC-FC03-44AF-9F08-7A524D12EA2C}" presName="preLine1" presStyleLbl="parChTrans1D1" presStyleIdx="2" presStyleCnt="16"/>
      <dgm:spPr/>
    </dgm:pt>
    <dgm:pt modelId="{8FCCE604-51E8-4761-AB8F-F22B5091A4E7}" type="pres">
      <dgm:prSet presAssocID="{A4DB05BC-FC03-44AF-9F08-7A524D12EA2C}" presName="desTx1" presStyleLbl="revTx" presStyleIdx="0" presStyleCnt="0">
        <dgm:presLayoutVars>
          <dgm:bulletEnabled val="1"/>
        </dgm:presLayoutVars>
      </dgm:prSet>
      <dgm:spPr/>
    </dgm:pt>
    <dgm:pt modelId="{62C9388C-4C96-4785-82DF-1A2A055D1B6A}" type="pres">
      <dgm:prSet presAssocID="{A4DB05BC-FC03-44AF-9F08-7A524D12EA2C}" presName="postLine1" presStyleLbl="parChTrans1D1" presStyleIdx="3" presStyleCnt="16"/>
      <dgm:spPr/>
    </dgm:pt>
    <dgm:pt modelId="{09F169EB-7F56-4508-97B8-E6269D942979}" type="pres">
      <dgm:prSet presAssocID="{83B7BDB3-12C0-40F4-B5C1-19F74204B8DE}" presName="Name11" presStyleLbl="parChTrans1D1" presStyleIdx="4" presStyleCnt="16"/>
      <dgm:spPr/>
    </dgm:pt>
    <dgm:pt modelId="{4C6D155C-EB09-42C1-8339-E2BC531B51F2}" type="pres">
      <dgm:prSet presAssocID="{83B7BDB3-12C0-40F4-B5C1-19F74204B8DE}" presName="Name31" presStyleLbl="parChTrans1D1" presStyleIdx="5" presStyleCnt="16"/>
      <dgm:spPr/>
    </dgm:pt>
    <dgm:pt modelId="{62A85FCC-8CA5-4290-8A1C-B4C6B2C1D83F}" type="pres">
      <dgm:prSet presAssocID="{2310075A-1366-47C6-A124-D5608C3AFF2A}" presName="txAndLines1" presStyleCnt="0"/>
      <dgm:spPr/>
    </dgm:pt>
    <dgm:pt modelId="{CA7F4FA9-8014-49DE-AFEE-60F809F5D920}" type="pres">
      <dgm:prSet presAssocID="{2310075A-1366-47C6-A124-D5608C3AFF2A}" presName="anchor1" presStyleCnt="0"/>
      <dgm:spPr/>
    </dgm:pt>
    <dgm:pt modelId="{49531471-FC5F-49EF-8B1E-CC11F373F598}" type="pres">
      <dgm:prSet presAssocID="{2310075A-1366-47C6-A124-D5608C3AFF2A}" presName="backup1" presStyleCnt="0"/>
      <dgm:spPr/>
    </dgm:pt>
    <dgm:pt modelId="{49ACDD8D-D6F3-464C-AD83-78DE66BCFC29}" type="pres">
      <dgm:prSet presAssocID="{2310075A-1366-47C6-A124-D5608C3AFF2A}" presName="preLine1" presStyleLbl="parChTrans1D1" presStyleIdx="6" presStyleCnt="16"/>
      <dgm:spPr/>
    </dgm:pt>
    <dgm:pt modelId="{1389FB42-9B19-42AD-9788-A0CCD333E8F6}" type="pres">
      <dgm:prSet presAssocID="{2310075A-1366-47C6-A124-D5608C3AFF2A}" presName="desTx1" presStyleLbl="revTx" presStyleIdx="0" presStyleCnt="0">
        <dgm:presLayoutVars>
          <dgm:bulletEnabled val="1"/>
        </dgm:presLayoutVars>
      </dgm:prSet>
      <dgm:spPr/>
    </dgm:pt>
    <dgm:pt modelId="{2727ED3B-D6BE-4013-A0EA-DC439DB91BA4}" type="pres">
      <dgm:prSet presAssocID="{2310075A-1366-47C6-A124-D5608C3AFF2A}" presName="postLine1" presStyleLbl="parChTrans1D1" presStyleIdx="7" presStyleCnt="16"/>
      <dgm:spPr/>
    </dgm:pt>
    <dgm:pt modelId="{3D6EFD1B-8398-4995-A8BF-7A3BF7B333E5}" type="pres">
      <dgm:prSet presAssocID="{FF10D123-BE31-433C-96FB-E9E913E127E1}" presName="Name11" presStyleLbl="parChTrans1D1" presStyleIdx="8" presStyleCnt="16"/>
      <dgm:spPr/>
    </dgm:pt>
    <dgm:pt modelId="{3F310807-113E-4AE7-A1AC-101519159486}" type="pres">
      <dgm:prSet presAssocID="{FF10D123-BE31-433C-96FB-E9E913E127E1}" presName="Name31" presStyleLbl="parChTrans1D1" presStyleIdx="9" presStyleCnt="16"/>
      <dgm:spPr/>
    </dgm:pt>
    <dgm:pt modelId="{4F2BD947-0D0F-46CD-9D4F-F16995155B74}" type="pres">
      <dgm:prSet presAssocID="{638417F0-291E-40C3-9A4B-98A439EDAE4A}" presName="txAndLines1" presStyleCnt="0"/>
      <dgm:spPr/>
    </dgm:pt>
    <dgm:pt modelId="{FFF922D9-3228-43CB-A422-66B7D0081C22}" type="pres">
      <dgm:prSet presAssocID="{638417F0-291E-40C3-9A4B-98A439EDAE4A}" presName="anchor1" presStyleCnt="0"/>
      <dgm:spPr/>
    </dgm:pt>
    <dgm:pt modelId="{D1F935F0-189C-4066-8BD2-D22D44EB8385}" type="pres">
      <dgm:prSet presAssocID="{638417F0-291E-40C3-9A4B-98A439EDAE4A}" presName="backup1" presStyleCnt="0"/>
      <dgm:spPr/>
    </dgm:pt>
    <dgm:pt modelId="{E9847EB4-BCA4-4293-B4A7-DD4FD52AB629}" type="pres">
      <dgm:prSet presAssocID="{638417F0-291E-40C3-9A4B-98A439EDAE4A}" presName="preLine1" presStyleLbl="parChTrans1D1" presStyleIdx="10" presStyleCnt="16"/>
      <dgm:spPr/>
    </dgm:pt>
    <dgm:pt modelId="{642BE3C0-4E63-41D7-9C3F-3DF207290837}" type="pres">
      <dgm:prSet presAssocID="{638417F0-291E-40C3-9A4B-98A439EDAE4A}" presName="desTx1" presStyleLbl="revTx" presStyleIdx="0" presStyleCnt="0">
        <dgm:presLayoutVars>
          <dgm:bulletEnabled val="1"/>
        </dgm:presLayoutVars>
      </dgm:prSet>
      <dgm:spPr/>
    </dgm:pt>
    <dgm:pt modelId="{8EB1E6EA-D8B8-4F1B-986C-F283CAF81BA9}" type="pres">
      <dgm:prSet presAssocID="{638417F0-291E-40C3-9A4B-98A439EDAE4A}" presName="postLine1" presStyleLbl="parChTrans1D1" presStyleIdx="11" presStyleCnt="16"/>
      <dgm:spPr/>
    </dgm:pt>
    <dgm:pt modelId="{430C23A8-5758-4973-B2C4-DB13DECF39EE}" type="pres">
      <dgm:prSet presAssocID="{FA3B8D67-7465-4797-9F7D-CC38FDDB085A}" presName="Name11" presStyleLbl="parChTrans1D1" presStyleIdx="12" presStyleCnt="16"/>
      <dgm:spPr/>
    </dgm:pt>
    <dgm:pt modelId="{D81145AF-724D-4E86-B494-EE1DCE9D3836}" type="pres">
      <dgm:prSet presAssocID="{FA3B8D67-7465-4797-9F7D-CC38FDDB085A}" presName="Name31" presStyleLbl="parChTrans1D1" presStyleIdx="13" presStyleCnt="16"/>
      <dgm:spPr/>
    </dgm:pt>
    <dgm:pt modelId="{81A6B387-C394-4351-B49C-E357F2020D92}" type="pres">
      <dgm:prSet presAssocID="{C8B85BCB-2CC4-4DC5-BAE5-66B19482DF9F}" presName="txAndLines1" presStyleCnt="0"/>
      <dgm:spPr/>
    </dgm:pt>
    <dgm:pt modelId="{A37FEAE1-F6E1-464C-A20D-2A081E714FC7}" type="pres">
      <dgm:prSet presAssocID="{C8B85BCB-2CC4-4DC5-BAE5-66B19482DF9F}" presName="anchor1" presStyleCnt="0"/>
      <dgm:spPr/>
    </dgm:pt>
    <dgm:pt modelId="{653D580C-9696-4760-A403-03DF5CEA3765}" type="pres">
      <dgm:prSet presAssocID="{C8B85BCB-2CC4-4DC5-BAE5-66B19482DF9F}" presName="backup1" presStyleCnt="0"/>
      <dgm:spPr/>
    </dgm:pt>
    <dgm:pt modelId="{38243CEA-D5D7-45D2-A522-C64ABA280BF8}" type="pres">
      <dgm:prSet presAssocID="{C8B85BCB-2CC4-4DC5-BAE5-66B19482DF9F}" presName="preLine1" presStyleLbl="parChTrans1D1" presStyleIdx="14" presStyleCnt="16"/>
      <dgm:spPr/>
    </dgm:pt>
    <dgm:pt modelId="{7C122AAF-5CFC-4993-9D96-D913FEEB69A9}" type="pres">
      <dgm:prSet presAssocID="{C8B85BCB-2CC4-4DC5-BAE5-66B19482DF9F}" presName="desTx1" presStyleLbl="revTx" presStyleIdx="0" presStyleCnt="0">
        <dgm:presLayoutVars>
          <dgm:bulletEnabled val="1"/>
        </dgm:presLayoutVars>
      </dgm:prSet>
      <dgm:spPr/>
    </dgm:pt>
    <dgm:pt modelId="{BDF07B60-4B40-4282-A742-BB7A08E5E48A}" type="pres">
      <dgm:prSet presAssocID="{C8B85BCB-2CC4-4DC5-BAE5-66B19482DF9F}" presName="postLine1" presStyleLbl="parChTrans1D1" presStyleIdx="15" presStyleCnt="16"/>
      <dgm:spPr/>
    </dgm:pt>
    <dgm:pt modelId="{49721B44-5473-4C92-9E9B-946DDC7A2D22}" type="pres">
      <dgm:prSet presAssocID="{14CD71E8-D81B-4FC0-BA49-3B914A8BBBD2}" presName="spPost1" presStyleCnt="0"/>
      <dgm:spPr/>
    </dgm:pt>
    <dgm:pt modelId="{74D1C409-3108-4273-8CDB-1A76F34E70E5}" type="pres">
      <dgm:prSet presAssocID="{E0B31BA5-1A05-4F3F-97CC-472B349F23AE}" presName="parTx2" presStyleLbl="node1" presStyleIdx="1" presStyleCnt="4" custScaleY="175424"/>
      <dgm:spPr/>
    </dgm:pt>
    <dgm:pt modelId="{E310521A-F613-419E-B4CF-3F762742E988}" type="pres">
      <dgm:prSet presAssocID="{C9F56BB0-99A5-473D-9872-343EEEC1567C}" presName="parTx3" presStyleLbl="node1" presStyleIdx="2" presStyleCnt="4" custScaleY="175424"/>
      <dgm:spPr/>
    </dgm:pt>
    <dgm:pt modelId="{D4940311-7019-4AEE-A227-36E0B1E57D27}" type="pres">
      <dgm:prSet presAssocID="{A96254E9-8A0D-49C6-B914-FE31E0C0365F}" presName="parTx4" presStyleLbl="node1" presStyleIdx="3" presStyleCnt="4" custScaleY="175424"/>
      <dgm:spPr/>
    </dgm:pt>
  </dgm:ptLst>
  <dgm:cxnLst>
    <dgm:cxn modelId="{CC66F524-C896-4E8C-9AF7-6C646121FD11}" srcId="{34503107-749B-4243-9B37-651EE25C0060}" destId="{C9F56BB0-99A5-473D-9872-343EEEC1567C}" srcOrd="2" destOrd="0" parTransId="{529FF6F6-5339-4DC8-8459-211B0822C214}" sibTransId="{6C25CD9B-34EB-4A1E-B048-26679C20B1DD}"/>
    <dgm:cxn modelId="{04D8CE2D-D940-4E54-B2E5-8F628ABBEE9E}" type="presOf" srcId="{14CD71E8-D81B-4FC0-BA49-3B914A8BBBD2}" destId="{4CDBD65D-0ACD-408A-8743-D28C3DFBA713}" srcOrd="0" destOrd="0" presId="urn:microsoft.com/office/officeart/2009/3/layout/SubStepProcess"/>
    <dgm:cxn modelId="{2A02B53A-6DEA-4107-9FA5-E48EE6147661}" type="presOf" srcId="{A96254E9-8A0D-49C6-B914-FE31E0C0365F}" destId="{D4940311-7019-4AEE-A227-36E0B1E57D27}" srcOrd="0" destOrd="0" presId="urn:microsoft.com/office/officeart/2009/3/layout/SubStepProcess"/>
    <dgm:cxn modelId="{0474115F-F054-47B8-8D90-1D8A1D46BCAF}" srcId="{34503107-749B-4243-9B37-651EE25C0060}" destId="{E0B31BA5-1A05-4F3F-97CC-472B349F23AE}" srcOrd="1" destOrd="0" parTransId="{254493B7-DD02-4043-9A0F-80E1CFE37445}" sibTransId="{51D15DA6-7419-4ABF-BA5C-516E54288595}"/>
    <dgm:cxn modelId="{52BCCB48-48B2-47A9-AE48-13431FA305FC}" type="presOf" srcId="{C9F56BB0-99A5-473D-9872-343EEEC1567C}" destId="{E310521A-F613-419E-B4CF-3F762742E988}" srcOrd="0" destOrd="0" presId="urn:microsoft.com/office/officeart/2009/3/layout/SubStepProcess"/>
    <dgm:cxn modelId="{3879EB49-8A69-4AD1-B6B8-2CEFF764816A}" type="presOf" srcId="{A4DB05BC-FC03-44AF-9F08-7A524D12EA2C}" destId="{8FCCE604-51E8-4761-AB8F-F22B5091A4E7}" srcOrd="0" destOrd="0" presId="urn:microsoft.com/office/officeart/2009/3/layout/SubStepProcess"/>
    <dgm:cxn modelId="{C8F8666E-586C-4984-8CD7-03A737294DD3}" srcId="{34503107-749B-4243-9B37-651EE25C0060}" destId="{14CD71E8-D81B-4FC0-BA49-3B914A8BBBD2}" srcOrd="0" destOrd="0" parTransId="{1D621078-A038-4F95-9814-457E5CF33E5D}" sibTransId="{BA5185B7-09CD-4D26-9EA2-13FEE194CA4A}"/>
    <dgm:cxn modelId="{B88FF84F-DE6B-41CC-B8F7-C1B5532B9BDD}" srcId="{14CD71E8-D81B-4FC0-BA49-3B914A8BBBD2}" destId="{C8B85BCB-2CC4-4DC5-BAE5-66B19482DF9F}" srcOrd="3" destOrd="0" parTransId="{FA3B8D67-7465-4797-9F7D-CC38FDDB085A}" sibTransId="{39836F2E-07CA-43B0-ACB5-AEF65CDAEF81}"/>
    <dgm:cxn modelId="{32684B51-92B5-4901-A57E-B8DD5A2F60CB}" type="presOf" srcId="{2310075A-1366-47C6-A124-D5608C3AFF2A}" destId="{1389FB42-9B19-42AD-9788-A0CCD333E8F6}" srcOrd="0" destOrd="0" presId="urn:microsoft.com/office/officeart/2009/3/layout/SubStepProcess"/>
    <dgm:cxn modelId="{3D02FB52-13C2-4970-8CE9-17659229C8A1}" srcId="{14CD71E8-D81B-4FC0-BA49-3B914A8BBBD2}" destId="{2310075A-1366-47C6-A124-D5608C3AFF2A}" srcOrd="1" destOrd="0" parTransId="{83B7BDB3-12C0-40F4-B5C1-19F74204B8DE}" sibTransId="{B49B0904-A024-41AD-915B-63970E433307}"/>
    <dgm:cxn modelId="{51895A7A-933C-4448-91B0-843596D7BB09}" type="presOf" srcId="{34503107-749B-4243-9B37-651EE25C0060}" destId="{1A737DB2-A715-4612-BEFE-063AD4D49565}" srcOrd="0" destOrd="0" presId="urn:microsoft.com/office/officeart/2009/3/layout/SubStepProcess"/>
    <dgm:cxn modelId="{97597EBA-92E2-4DEA-AA05-EAB6E746000E}" srcId="{34503107-749B-4243-9B37-651EE25C0060}" destId="{A96254E9-8A0D-49C6-B914-FE31E0C0365F}" srcOrd="3" destOrd="0" parTransId="{8CC26AAD-5E12-49E8-A6C3-4CD6A191CBAD}" sibTransId="{B5B8103E-EF9B-41C4-A359-FE8E22DCC8C4}"/>
    <dgm:cxn modelId="{6ED035C3-DEE2-437F-AA04-BFB57C7F2979}" srcId="{14CD71E8-D81B-4FC0-BA49-3B914A8BBBD2}" destId="{638417F0-291E-40C3-9A4B-98A439EDAE4A}" srcOrd="2" destOrd="0" parTransId="{FF10D123-BE31-433C-96FB-E9E913E127E1}" sibTransId="{DB9310BA-93FB-422D-8ABA-EE50DDEA6971}"/>
    <dgm:cxn modelId="{56C5C3C4-FEFD-4FA6-8BF3-8CA818394FAF}" type="presOf" srcId="{E0B31BA5-1A05-4F3F-97CC-472B349F23AE}" destId="{74D1C409-3108-4273-8CDB-1A76F34E70E5}" srcOrd="0" destOrd="0" presId="urn:microsoft.com/office/officeart/2009/3/layout/SubStepProcess"/>
    <dgm:cxn modelId="{2F86F4CA-7D1A-4C62-8957-59221A88EB4E}" type="presOf" srcId="{638417F0-291E-40C3-9A4B-98A439EDAE4A}" destId="{642BE3C0-4E63-41D7-9C3F-3DF207290837}" srcOrd="0" destOrd="0" presId="urn:microsoft.com/office/officeart/2009/3/layout/SubStepProcess"/>
    <dgm:cxn modelId="{CE3773D9-B12C-4955-AACE-1C001489CCDD}" srcId="{14CD71E8-D81B-4FC0-BA49-3B914A8BBBD2}" destId="{A4DB05BC-FC03-44AF-9F08-7A524D12EA2C}" srcOrd="0" destOrd="0" parTransId="{E5246012-6F65-4D38-AD6F-710B6B1D94FD}" sibTransId="{1B01CD55-C3B0-4A3F-A5CE-50F44707211A}"/>
    <dgm:cxn modelId="{536411E7-3528-4984-A4B6-3680AC77C421}" type="presOf" srcId="{C8B85BCB-2CC4-4DC5-BAE5-66B19482DF9F}" destId="{7C122AAF-5CFC-4993-9D96-D913FEEB69A9}" srcOrd="0" destOrd="0" presId="urn:microsoft.com/office/officeart/2009/3/layout/SubStepProcess"/>
    <dgm:cxn modelId="{05923E03-D90B-4CC4-AA2E-4CD4C54DE586}" type="presParOf" srcId="{1A737DB2-A715-4612-BEFE-063AD4D49565}" destId="{4CDBD65D-0ACD-408A-8743-D28C3DFBA713}" srcOrd="0" destOrd="0" presId="urn:microsoft.com/office/officeart/2009/3/layout/SubStepProcess"/>
    <dgm:cxn modelId="{0C46A438-A443-412A-8D96-9E4B22A58479}" type="presParOf" srcId="{1A737DB2-A715-4612-BEFE-063AD4D49565}" destId="{AB383B03-D5B1-4853-993A-7A84DD285685}" srcOrd="1" destOrd="0" presId="urn:microsoft.com/office/officeart/2009/3/layout/SubStepProcess"/>
    <dgm:cxn modelId="{BC26FB30-B7D8-4DC4-BCCC-0CF1E0D48665}" type="presParOf" srcId="{1A737DB2-A715-4612-BEFE-063AD4D49565}" destId="{80E240E6-33AE-468C-ADFF-A7F13FBA801E}" srcOrd="2" destOrd="0" presId="urn:microsoft.com/office/officeart/2009/3/layout/SubStepProcess"/>
    <dgm:cxn modelId="{4172A2DF-F75C-4841-A58D-77173098ADD6}" type="presParOf" srcId="{80E240E6-33AE-468C-ADFF-A7F13FBA801E}" destId="{DC20CCAC-7A2F-4ED1-B2FB-7281B64B6A88}" srcOrd="0" destOrd="0" presId="urn:microsoft.com/office/officeart/2009/3/layout/SubStepProcess"/>
    <dgm:cxn modelId="{78A39777-F905-4E3B-BBC4-0576F96C2544}" type="presParOf" srcId="{80E240E6-33AE-468C-ADFF-A7F13FBA801E}" destId="{DF901D1F-1679-49A4-B1C1-8D9A4E0E05ED}" srcOrd="1" destOrd="0" presId="urn:microsoft.com/office/officeart/2009/3/layout/SubStepProcess"/>
    <dgm:cxn modelId="{714FE1FF-6857-4822-A8D8-F25567C49285}" type="presParOf" srcId="{80E240E6-33AE-468C-ADFF-A7F13FBA801E}" destId="{2B718C52-3005-4DE6-AEB4-4CB064015D5B}" srcOrd="2" destOrd="0" presId="urn:microsoft.com/office/officeart/2009/3/layout/SubStepProcess"/>
    <dgm:cxn modelId="{B7083B20-2E40-4A42-A7A1-8E524E389C27}" type="presParOf" srcId="{2B718C52-3005-4DE6-AEB4-4CB064015D5B}" destId="{B3D0A2ED-4B74-4BA2-AF90-71576DDEB3F3}" srcOrd="0" destOrd="0" presId="urn:microsoft.com/office/officeart/2009/3/layout/SubStepProcess"/>
    <dgm:cxn modelId="{983B1D09-DF20-495E-B5D5-5073CE8CF6DF}" type="presParOf" srcId="{2B718C52-3005-4DE6-AEB4-4CB064015D5B}" destId="{600BB089-FC4D-4947-91CF-43E8443DA6F9}" srcOrd="1" destOrd="0" presId="urn:microsoft.com/office/officeart/2009/3/layout/SubStepProcess"/>
    <dgm:cxn modelId="{FBEE6FCD-B706-4E3E-B289-B9514E38C7C8}" type="presParOf" srcId="{2B718C52-3005-4DE6-AEB4-4CB064015D5B}" destId="{53A05A0F-9317-4330-99C8-734DBFAF0577}" srcOrd="2" destOrd="0" presId="urn:microsoft.com/office/officeart/2009/3/layout/SubStepProcess"/>
    <dgm:cxn modelId="{A3414681-FD74-43C8-85E3-9BEE699CDC31}" type="presParOf" srcId="{2B718C52-3005-4DE6-AEB4-4CB064015D5B}" destId="{8FCCE604-51E8-4761-AB8F-F22B5091A4E7}" srcOrd="3" destOrd="0" presId="urn:microsoft.com/office/officeart/2009/3/layout/SubStepProcess"/>
    <dgm:cxn modelId="{C1B2E4EA-A054-4F99-9F43-4E6C25A89C86}" type="presParOf" srcId="{2B718C52-3005-4DE6-AEB4-4CB064015D5B}" destId="{62C9388C-4C96-4785-82DF-1A2A055D1B6A}" srcOrd="4" destOrd="0" presId="urn:microsoft.com/office/officeart/2009/3/layout/SubStepProcess"/>
    <dgm:cxn modelId="{4E074C6C-B105-47C5-A39D-A6DD0A15B6F8}" type="presParOf" srcId="{80E240E6-33AE-468C-ADFF-A7F13FBA801E}" destId="{09F169EB-7F56-4508-97B8-E6269D942979}" srcOrd="3" destOrd="0" presId="urn:microsoft.com/office/officeart/2009/3/layout/SubStepProcess"/>
    <dgm:cxn modelId="{5F56B8F9-CDA8-4669-BB60-7083935AF39E}" type="presParOf" srcId="{80E240E6-33AE-468C-ADFF-A7F13FBA801E}" destId="{4C6D155C-EB09-42C1-8339-E2BC531B51F2}" srcOrd="4" destOrd="0" presId="urn:microsoft.com/office/officeart/2009/3/layout/SubStepProcess"/>
    <dgm:cxn modelId="{89990833-F192-455C-97F3-E62186F62E0C}" type="presParOf" srcId="{80E240E6-33AE-468C-ADFF-A7F13FBA801E}" destId="{62A85FCC-8CA5-4290-8A1C-B4C6B2C1D83F}" srcOrd="5" destOrd="0" presId="urn:microsoft.com/office/officeart/2009/3/layout/SubStepProcess"/>
    <dgm:cxn modelId="{9FCCBBE6-DD1B-445A-98CC-17D7591FAF6D}" type="presParOf" srcId="{62A85FCC-8CA5-4290-8A1C-B4C6B2C1D83F}" destId="{CA7F4FA9-8014-49DE-AFEE-60F809F5D920}" srcOrd="0" destOrd="0" presId="urn:microsoft.com/office/officeart/2009/3/layout/SubStepProcess"/>
    <dgm:cxn modelId="{B60AE3C0-6AC3-44A0-91D3-883550A848DE}" type="presParOf" srcId="{62A85FCC-8CA5-4290-8A1C-B4C6B2C1D83F}" destId="{49531471-FC5F-49EF-8B1E-CC11F373F598}" srcOrd="1" destOrd="0" presId="urn:microsoft.com/office/officeart/2009/3/layout/SubStepProcess"/>
    <dgm:cxn modelId="{8EFBCBF1-1A87-4324-BCB2-7EEE796DBA24}" type="presParOf" srcId="{62A85FCC-8CA5-4290-8A1C-B4C6B2C1D83F}" destId="{49ACDD8D-D6F3-464C-AD83-78DE66BCFC29}" srcOrd="2" destOrd="0" presId="urn:microsoft.com/office/officeart/2009/3/layout/SubStepProcess"/>
    <dgm:cxn modelId="{87372FCD-203B-4B61-8A91-7F66E3B5A272}" type="presParOf" srcId="{62A85FCC-8CA5-4290-8A1C-B4C6B2C1D83F}" destId="{1389FB42-9B19-42AD-9788-A0CCD333E8F6}" srcOrd="3" destOrd="0" presId="urn:microsoft.com/office/officeart/2009/3/layout/SubStepProcess"/>
    <dgm:cxn modelId="{4B2A132D-C093-4633-A93D-7AB75E56A5F6}" type="presParOf" srcId="{62A85FCC-8CA5-4290-8A1C-B4C6B2C1D83F}" destId="{2727ED3B-D6BE-4013-A0EA-DC439DB91BA4}" srcOrd="4" destOrd="0" presId="urn:microsoft.com/office/officeart/2009/3/layout/SubStepProcess"/>
    <dgm:cxn modelId="{E154B725-3DC4-4C51-8C4B-BA1C19D21867}" type="presParOf" srcId="{80E240E6-33AE-468C-ADFF-A7F13FBA801E}" destId="{3D6EFD1B-8398-4995-A8BF-7A3BF7B333E5}" srcOrd="6" destOrd="0" presId="urn:microsoft.com/office/officeart/2009/3/layout/SubStepProcess"/>
    <dgm:cxn modelId="{6E43D5F5-2B4F-4A5A-90A1-995B86F57F15}" type="presParOf" srcId="{80E240E6-33AE-468C-ADFF-A7F13FBA801E}" destId="{3F310807-113E-4AE7-A1AC-101519159486}" srcOrd="7" destOrd="0" presId="urn:microsoft.com/office/officeart/2009/3/layout/SubStepProcess"/>
    <dgm:cxn modelId="{AE896EB8-98E0-4F2E-B62D-A276E1509C96}" type="presParOf" srcId="{80E240E6-33AE-468C-ADFF-A7F13FBA801E}" destId="{4F2BD947-0D0F-46CD-9D4F-F16995155B74}" srcOrd="8" destOrd="0" presId="urn:microsoft.com/office/officeart/2009/3/layout/SubStepProcess"/>
    <dgm:cxn modelId="{9519EB4E-C150-4663-B162-AE78F9A73799}" type="presParOf" srcId="{4F2BD947-0D0F-46CD-9D4F-F16995155B74}" destId="{FFF922D9-3228-43CB-A422-66B7D0081C22}" srcOrd="0" destOrd="0" presId="urn:microsoft.com/office/officeart/2009/3/layout/SubStepProcess"/>
    <dgm:cxn modelId="{2C347925-6E9F-485F-AD45-1610948100A2}" type="presParOf" srcId="{4F2BD947-0D0F-46CD-9D4F-F16995155B74}" destId="{D1F935F0-189C-4066-8BD2-D22D44EB8385}" srcOrd="1" destOrd="0" presId="urn:microsoft.com/office/officeart/2009/3/layout/SubStepProcess"/>
    <dgm:cxn modelId="{47F8EE80-9B36-4F1B-B65F-6E5C7D4E148D}" type="presParOf" srcId="{4F2BD947-0D0F-46CD-9D4F-F16995155B74}" destId="{E9847EB4-BCA4-4293-B4A7-DD4FD52AB629}" srcOrd="2" destOrd="0" presId="urn:microsoft.com/office/officeart/2009/3/layout/SubStepProcess"/>
    <dgm:cxn modelId="{08F22111-F4B4-4606-A4ED-2F8484DC4F4B}" type="presParOf" srcId="{4F2BD947-0D0F-46CD-9D4F-F16995155B74}" destId="{642BE3C0-4E63-41D7-9C3F-3DF207290837}" srcOrd="3" destOrd="0" presId="urn:microsoft.com/office/officeart/2009/3/layout/SubStepProcess"/>
    <dgm:cxn modelId="{6F054E44-D885-4F22-8F7D-C5B3EC119D46}" type="presParOf" srcId="{4F2BD947-0D0F-46CD-9D4F-F16995155B74}" destId="{8EB1E6EA-D8B8-4F1B-986C-F283CAF81BA9}" srcOrd="4" destOrd="0" presId="urn:microsoft.com/office/officeart/2009/3/layout/SubStepProcess"/>
    <dgm:cxn modelId="{9E4E1560-B433-4698-9205-71D78912DF0C}" type="presParOf" srcId="{80E240E6-33AE-468C-ADFF-A7F13FBA801E}" destId="{430C23A8-5758-4973-B2C4-DB13DECF39EE}" srcOrd="9" destOrd="0" presId="urn:microsoft.com/office/officeart/2009/3/layout/SubStepProcess"/>
    <dgm:cxn modelId="{3DBF2317-484E-4974-8105-ABE90C87A707}" type="presParOf" srcId="{80E240E6-33AE-468C-ADFF-A7F13FBA801E}" destId="{D81145AF-724D-4E86-B494-EE1DCE9D3836}" srcOrd="10" destOrd="0" presId="urn:microsoft.com/office/officeart/2009/3/layout/SubStepProcess"/>
    <dgm:cxn modelId="{B69D7247-12F5-4D2B-9384-7AEDD9DCEEF1}" type="presParOf" srcId="{80E240E6-33AE-468C-ADFF-A7F13FBA801E}" destId="{81A6B387-C394-4351-B49C-E357F2020D92}" srcOrd="11" destOrd="0" presId="urn:microsoft.com/office/officeart/2009/3/layout/SubStepProcess"/>
    <dgm:cxn modelId="{DF3AE161-ABCB-4689-B92C-B8145FDDF857}" type="presParOf" srcId="{81A6B387-C394-4351-B49C-E357F2020D92}" destId="{A37FEAE1-F6E1-464C-A20D-2A081E714FC7}" srcOrd="0" destOrd="0" presId="urn:microsoft.com/office/officeart/2009/3/layout/SubStepProcess"/>
    <dgm:cxn modelId="{7CE0C814-7EDA-4577-946F-1AC987103EC5}" type="presParOf" srcId="{81A6B387-C394-4351-B49C-E357F2020D92}" destId="{653D580C-9696-4760-A403-03DF5CEA3765}" srcOrd="1" destOrd="0" presId="urn:microsoft.com/office/officeart/2009/3/layout/SubStepProcess"/>
    <dgm:cxn modelId="{0F7EB06C-2547-4781-8C50-BAEB5BEABAB6}" type="presParOf" srcId="{81A6B387-C394-4351-B49C-E357F2020D92}" destId="{38243CEA-D5D7-45D2-A522-C64ABA280BF8}" srcOrd="2" destOrd="0" presId="urn:microsoft.com/office/officeart/2009/3/layout/SubStepProcess"/>
    <dgm:cxn modelId="{7DA6873C-438C-4C68-838A-28C3A569946A}" type="presParOf" srcId="{81A6B387-C394-4351-B49C-E357F2020D92}" destId="{7C122AAF-5CFC-4993-9D96-D913FEEB69A9}" srcOrd="3" destOrd="0" presId="urn:microsoft.com/office/officeart/2009/3/layout/SubStepProcess"/>
    <dgm:cxn modelId="{18CBB9AF-1C6B-4794-99CB-749CB546496D}" type="presParOf" srcId="{81A6B387-C394-4351-B49C-E357F2020D92}" destId="{BDF07B60-4B40-4282-A742-BB7A08E5E48A}" srcOrd="4" destOrd="0" presId="urn:microsoft.com/office/officeart/2009/3/layout/SubStepProcess"/>
    <dgm:cxn modelId="{5FAC333E-9084-48AF-B6F8-30FA53A3FA88}" type="presParOf" srcId="{1A737DB2-A715-4612-BEFE-063AD4D49565}" destId="{49721B44-5473-4C92-9E9B-946DDC7A2D22}" srcOrd="3" destOrd="0" presId="urn:microsoft.com/office/officeart/2009/3/layout/SubStepProcess"/>
    <dgm:cxn modelId="{BBEF8570-557A-4837-AC27-38A683DDECC8}" type="presParOf" srcId="{1A737DB2-A715-4612-BEFE-063AD4D49565}" destId="{74D1C409-3108-4273-8CDB-1A76F34E70E5}" srcOrd="4" destOrd="0" presId="urn:microsoft.com/office/officeart/2009/3/layout/SubStepProcess"/>
    <dgm:cxn modelId="{0F4F1A52-D554-41E1-942A-E8CEEECD21EE}" type="presParOf" srcId="{1A737DB2-A715-4612-BEFE-063AD4D49565}" destId="{E310521A-F613-419E-B4CF-3F762742E988}" srcOrd="5" destOrd="0" presId="urn:microsoft.com/office/officeart/2009/3/layout/SubStepProcess"/>
    <dgm:cxn modelId="{C9B0A48D-21A3-4F94-8A6A-B8AC5E176EC4}" type="presParOf" srcId="{1A737DB2-A715-4612-BEFE-063AD4D49565}" destId="{D4940311-7019-4AEE-A227-36E0B1E57D27}" srcOrd="6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02542-77D1-48B6-9897-58196F51BA04}" type="doc">
      <dgm:prSet loTypeId="urn:microsoft.com/office/officeart/2005/8/layout/matrix3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CFBA90CD-3292-42B4-AF8E-CBA8B47A7D7F}">
      <dgm:prSet phldrT="[ข้อความ]" custT="1"/>
      <dgm:spPr/>
      <dgm:t>
        <a:bodyPr/>
        <a:lstStyle/>
        <a:p>
          <a:r>
            <a:rPr lang="th-TH" sz="2400" b="1" dirty="0">
              <a:latin typeface="TH SarabunPSK" pitchFamily="34" charset="-34"/>
              <a:cs typeface="TH SarabunPSK" pitchFamily="34" charset="-34"/>
            </a:rPr>
            <a:t>การวางแผน</a:t>
          </a:r>
        </a:p>
      </dgm:t>
    </dgm:pt>
    <dgm:pt modelId="{2CF06987-2FC8-4E38-8953-88D506D18AA0}" type="parTrans" cxnId="{557C47A2-F1DE-4878-84A5-702BB1A92B29}">
      <dgm:prSet/>
      <dgm:spPr/>
      <dgm:t>
        <a:bodyPr/>
        <a:lstStyle/>
        <a:p>
          <a:endParaRPr lang="th-TH" sz="1600" b="1">
            <a:solidFill>
              <a:schemeClr val="tx2"/>
            </a:solidFill>
            <a:latin typeface="Browallia New" pitchFamily="34" charset="-34"/>
            <a:cs typeface="Browallia New" pitchFamily="34" charset="-34"/>
          </a:endParaRPr>
        </a:p>
      </dgm:t>
    </dgm:pt>
    <dgm:pt modelId="{39083B34-E8FA-4869-9D16-1C929CF5B865}" type="sibTrans" cxnId="{557C47A2-F1DE-4878-84A5-702BB1A92B29}">
      <dgm:prSet/>
      <dgm:spPr/>
      <dgm:t>
        <a:bodyPr/>
        <a:lstStyle/>
        <a:p>
          <a:endParaRPr lang="th-TH" sz="1600" b="1">
            <a:solidFill>
              <a:schemeClr val="tx2"/>
            </a:solidFill>
            <a:latin typeface="Browallia New" pitchFamily="34" charset="-34"/>
            <a:cs typeface="Browallia New" pitchFamily="34" charset="-34"/>
          </a:endParaRPr>
        </a:p>
      </dgm:t>
    </dgm:pt>
    <dgm:pt modelId="{61AA8EAE-E53B-488E-A5A1-DED51FF2A1B8}">
      <dgm:prSet phldrT="[ข้อความ]" custT="1"/>
      <dgm:spPr/>
      <dgm:t>
        <a:bodyPr/>
        <a:lstStyle/>
        <a:p>
          <a:r>
            <a:rPr lang="th-TH" sz="2400" b="1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การจัดองค์กร</a:t>
          </a:r>
          <a:endParaRPr lang="th-TH" sz="24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E393A8F8-8565-46D4-96FD-55ABAB154F7A}" type="parTrans" cxnId="{EF309EEF-8EB3-4388-A2C5-BD750E564C85}">
      <dgm:prSet/>
      <dgm:spPr/>
      <dgm:t>
        <a:bodyPr/>
        <a:lstStyle/>
        <a:p>
          <a:endParaRPr lang="th-TH" sz="1600" b="1">
            <a:solidFill>
              <a:schemeClr val="tx2"/>
            </a:solidFill>
            <a:latin typeface="Browallia New" pitchFamily="34" charset="-34"/>
            <a:cs typeface="Browallia New" pitchFamily="34" charset="-34"/>
          </a:endParaRPr>
        </a:p>
      </dgm:t>
    </dgm:pt>
    <dgm:pt modelId="{69971F1F-DAD8-4C43-96F2-72C44A6D47D1}" type="sibTrans" cxnId="{EF309EEF-8EB3-4388-A2C5-BD750E564C85}">
      <dgm:prSet/>
      <dgm:spPr/>
      <dgm:t>
        <a:bodyPr/>
        <a:lstStyle/>
        <a:p>
          <a:endParaRPr lang="th-TH" sz="1600" b="1">
            <a:solidFill>
              <a:schemeClr val="tx2"/>
            </a:solidFill>
            <a:latin typeface="Browallia New" pitchFamily="34" charset="-34"/>
            <a:cs typeface="Browallia New" pitchFamily="34" charset="-34"/>
          </a:endParaRPr>
        </a:p>
      </dgm:t>
    </dgm:pt>
    <dgm:pt modelId="{5EEA5F9A-EC8C-4381-AE90-D0C7B1AF7AA7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th-TH" sz="2400" b="1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การนำองค์กร</a:t>
          </a:r>
          <a:endParaRPr lang="th-TH" sz="24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8CAAA832-ECA3-4A47-AC57-BCD7AB7C1246}" type="parTrans" cxnId="{C62D8A0F-3AD8-482D-9B3C-C51347BF2FA5}">
      <dgm:prSet/>
      <dgm:spPr/>
      <dgm:t>
        <a:bodyPr/>
        <a:lstStyle/>
        <a:p>
          <a:endParaRPr lang="th-TH" sz="1600" b="1">
            <a:solidFill>
              <a:schemeClr val="tx2"/>
            </a:solidFill>
            <a:latin typeface="Browallia New" pitchFamily="34" charset="-34"/>
            <a:cs typeface="Browallia New" pitchFamily="34" charset="-34"/>
          </a:endParaRPr>
        </a:p>
      </dgm:t>
    </dgm:pt>
    <dgm:pt modelId="{D000C822-3F88-4B72-9625-037B9A2BF155}" type="sibTrans" cxnId="{C62D8A0F-3AD8-482D-9B3C-C51347BF2FA5}">
      <dgm:prSet/>
      <dgm:spPr/>
      <dgm:t>
        <a:bodyPr/>
        <a:lstStyle/>
        <a:p>
          <a:endParaRPr lang="th-TH" sz="1600" b="1">
            <a:solidFill>
              <a:schemeClr val="tx2"/>
            </a:solidFill>
            <a:latin typeface="Browallia New" pitchFamily="34" charset="-34"/>
            <a:cs typeface="Browallia New" pitchFamily="34" charset="-34"/>
          </a:endParaRPr>
        </a:p>
      </dgm:t>
    </dgm:pt>
    <dgm:pt modelId="{59F86D00-9BE2-48F1-BCD0-9AB0EE174C75}">
      <dgm:prSet phldrT="[ข้อความ]" custT="1"/>
      <dgm:spPr/>
      <dgm:t>
        <a:bodyPr/>
        <a:lstStyle/>
        <a:p>
          <a:r>
            <a:rPr lang="th-TH" sz="2400" b="1">
              <a:latin typeface="TH SarabunPSK" pitchFamily="34" charset="-34"/>
              <a:cs typeface="TH SarabunPSK" pitchFamily="34" charset="-34"/>
            </a:rPr>
            <a:t>การควบคุม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D5898B75-6AE6-49E4-AC40-15312993855F}" type="parTrans" cxnId="{FDFB0B65-7D4D-47A0-85F2-95B470717863}">
      <dgm:prSet/>
      <dgm:spPr/>
      <dgm:t>
        <a:bodyPr/>
        <a:lstStyle/>
        <a:p>
          <a:endParaRPr lang="th-TH" sz="1600" b="1">
            <a:solidFill>
              <a:schemeClr val="tx2"/>
            </a:solidFill>
            <a:latin typeface="Browallia New" pitchFamily="34" charset="-34"/>
            <a:cs typeface="Browallia New" pitchFamily="34" charset="-34"/>
          </a:endParaRPr>
        </a:p>
      </dgm:t>
    </dgm:pt>
    <dgm:pt modelId="{0902EED3-9A7A-4402-803E-58B6C35C1BAC}" type="sibTrans" cxnId="{FDFB0B65-7D4D-47A0-85F2-95B470717863}">
      <dgm:prSet/>
      <dgm:spPr/>
      <dgm:t>
        <a:bodyPr/>
        <a:lstStyle/>
        <a:p>
          <a:endParaRPr lang="th-TH" sz="1600" b="1">
            <a:solidFill>
              <a:schemeClr val="tx2"/>
            </a:solidFill>
            <a:latin typeface="Browallia New" pitchFamily="34" charset="-34"/>
            <a:cs typeface="Browallia New" pitchFamily="34" charset="-34"/>
          </a:endParaRPr>
        </a:p>
      </dgm:t>
    </dgm:pt>
    <dgm:pt modelId="{08CBCF32-F58D-4C0D-9E28-8652696BA654}" type="pres">
      <dgm:prSet presAssocID="{3A002542-77D1-48B6-9897-58196F51BA04}" presName="matrix" presStyleCnt="0">
        <dgm:presLayoutVars>
          <dgm:chMax val="1"/>
          <dgm:dir/>
          <dgm:resizeHandles val="exact"/>
        </dgm:presLayoutVars>
      </dgm:prSet>
      <dgm:spPr/>
    </dgm:pt>
    <dgm:pt modelId="{05FBFB7E-B53C-4AD4-BC66-D9C5CC9F1CA9}" type="pres">
      <dgm:prSet presAssocID="{3A002542-77D1-48B6-9897-58196F51BA04}" presName="diamond" presStyleLbl="bgShp" presStyleIdx="0" presStyleCnt="1" custLinFactNeighborY="-2022"/>
      <dgm:spPr/>
    </dgm:pt>
    <dgm:pt modelId="{28526CE5-F13E-4BC5-8D1C-F603A18DC9C4}" type="pres">
      <dgm:prSet presAssocID="{3A002542-77D1-48B6-9897-58196F51BA0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320CFAF-B435-4EDE-B4C2-5D476DEDB2B5}" type="pres">
      <dgm:prSet presAssocID="{3A002542-77D1-48B6-9897-58196F51BA0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83F8AF-BECF-447F-B3A4-F2828BDEF3B5}" type="pres">
      <dgm:prSet presAssocID="{3A002542-77D1-48B6-9897-58196F51BA0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752F577-C2A2-4EFC-B5D8-509955E35A41}" type="pres">
      <dgm:prSet presAssocID="{3A002542-77D1-48B6-9897-58196F51BA0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62D8A0F-3AD8-482D-9B3C-C51347BF2FA5}" srcId="{3A002542-77D1-48B6-9897-58196F51BA04}" destId="{5EEA5F9A-EC8C-4381-AE90-D0C7B1AF7AA7}" srcOrd="2" destOrd="0" parTransId="{8CAAA832-ECA3-4A47-AC57-BCD7AB7C1246}" sibTransId="{D000C822-3F88-4B72-9625-037B9A2BF155}"/>
    <dgm:cxn modelId="{A75BDE23-184C-4203-9851-A4428C1972DC}" type="presOf" srcId="{5EEA5F9A-EC8C-4381-AE90-D0C7B1AF7AA7}" destId="{8F83F8AF-BECF-447F-B3A4-F2828BDEF3B5}" srcOrd="0" destOrd="0" presId="urn:microsoft.com/office/officeart/2005/8/layout/matrix3"/>
    <dgm:cxn modelId="{FDFB0B65-7D4D-47A0-85F2-95B470717863}" srcId="{3A002542-77D1-48B6-9897-58196F51BA04}" destId="{59F86D00-9BE2-48F1-BCD0-9AB0EE174C75}" srcOrd="3" destOrd="0" parTransId="{D5898B75-6AE6-49E4-AC40-15312993855F}" sibTransId="{0902EED3-9A7A-4402-803E-58B6C35C1BAC}"/>
    <dgm:cxn modelId="{833F268B-3A4F-416A-98DE-32BDFDE767E9}" type="presOf" srcId="{3A002542-77D1-48B6-9897-58196F51BA04}" destId="{08CBCF32-F58D-4C0D-9E28-8652696BA654}" srcOrd="0" destOrd="0" presId="urn:microsoft.com/office/officeart/2005/8/layout/matrix3"/>
    <dgm:cxn modelId="{557C47A2-F1DE-4878-84A5-702BB1A92B29}" srcId="{3A002542-77D1-48B6-9897-58196F51BA04}" destId="{CFBA90CD-3292-42B4-AF8E-CBA8B47A7D7F}" srcOrd="0" destOrd="0" parTransId="{2CF06987-2FC8-4E38-8953-88D506D18AA0}" sibTransId="{39083B34-E8FA-4869-9D16-1C929CF5B865}"/>
    <dgm:cxn modelId="{2EC3DFC6-7AA9-4043-8D4C-45E30B3837E3}" type="presOf" srcId="{61AA8EAE-E53B-488E-A5A1-DED51FF2A1B8}" destId="{7320CFAF-B435-4EDE-B4C2-5D476DEDB2B5}" srcOrd="0" destOrd="0" presId="urn:microsoft.com/office/officeart/2005/8/layout/matrix3"/>
    <dgm:cxn modelId="{C7EC10D9-EB2E-4EFB-A250-6BAC4E3F6F32}" type="presOf" srcId="{59F86D00-9BE2-48F1-BCD0-9AB0EE174C75}" destId="{C752F577-C2A2-4EFC-B5D8-509955E35A41}" srcOrd="0" destOrd="0" presId="urn:microsoft.com/office/officeart/2005/8/layout/matrix3"/>
    <dgm:cxn modelId="{1B313AD9-AF6C-4CD0-8AC4-826506D2ABE4}" type="presOf" srcId="{CFBA90CD-3292-42B4-AF8E-CBA8B47A7D7F}" destId="{28526CE5-F13E-4BC5-8D1C-F603A18DC9C4}" srcOrd="0" destOrd="0" presId="urn:microsoft.com/office/officeart/2005/8/layout/matrix3"/>
    <dgm:cxn modelId="{EF309EEF-8EB3-4388-A2C5-BD750E564C85}" srcId="{3A002542-77D1-48B6-9897-58196F51BA04}" destId="{61AA8EAE-E53B-488E-A5A1-DED51FF2A1B8}" srcOrd="1" destOrd="0" parTransId="{E393A8F8-8565-46D4-96FD-55ABAB154F7A}" sibTransId="{69971F1F-DAD8-4C43-96F2-72C44A6D47D1}"/>
    <dgm:cxn modelId="{AE815A87-E30D-4815-AD91-EFB3F5CE0258}" type="presParOf" srcId="{08CBCF32-F58D-4C0D-9E28-8652696BA654}" destId="{05FBFB7E-B53C-4AD4-BC66-D9C5CC9F1CA9}" srcOrd="0" destOrd="0" presId="urn:microsoft.com/office/officeart/2005/8/layout/matrix3"/>
    <dgm:cxn modelId="{1D9F319E-204E-4AF4-B675-04353C628CA3}" type="presParOf" srcId="{08CBCF32-F58D-4C0D-9E28-8652696BA654}" destId="{28526CE5-F13E-4BC5-8D1C-F603A18DC9C4}" srcOrd="1" destOrd="0" presId="urn:microsoft.com/office/officeart/2005/8/layout/matrix3"/>
    <dgm:cxn modelId="{7E0EA69A-3AC7-47EB-984D-7C1220531578}" type="presParOf" srcId="{08CBCF32-F58D-4C0D-9E28-8652696BA654}" destId="{7320CFAF-B435-4EDE-B4C2-5D476DEDB2B5}" srcOrd="2" destOrd="0" presId="urn:microsoft.com/office/officeart/2005/8/layout/matrix3"/>
    <dgm:cxn modelId="{E38722A3-61B2-4DC8-9F7E-8A639D3012B2}" type="presParOf" srcId="{08CBCF32-F58D-4C0D-9E28-8652696BA654}" destId="{8F83F8AF-BECF-447F-B3A4-F2828BDEF3B5}" srcOrd="3" destOrd="0" presId="urn:microsoft.com/office/officeart/2005/8/layout/matrix3"/>
    <dgm:cxn modelId="{542921E4-A805-4D95-8FE4-C4491A4789B8}" type="presParOf" srcId="{08CBCF32-F58D-4C0D-9E28-8652696BA654}" destId="{C752F577-C2A2-4EFC-B5D8-509955E35A4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529F31-4C96-4C2A-95D9-AF4A7C750953}" type="doc">
      <dgm:prSet loTypeId="urn:microsoft.com/office/officeart/2005/8/layout/process3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5A3939F1-5141-4F2B-83AF-3B0DE5791240}">
      <dgm:prSet phldrT="[ข้อความ]" custT="1"/>
      <dgm:spPr>
        <a:solidFill>
          <a:srgbClr val="00B8B4"/>
        </a:solidFill>
      </dgm:spPr>
      <dgm:t>
        <a:bodyPr/>
        <a:lstStyle/>
        <a:p>
          <a:pPr algn="ctr"/>
          <a:r>
            <a:rPr lang="en-US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INPUT</a:t>
          </a:r>
          <a:endParaRPr lang="th-TH" sz="2400" b="1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algn="ctr"/>
          <a:r>
            <a:rPr lang="th-TH" sz="20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ปัจจัยนำเข้า</a:t>
          </a:r>
        </a:p>
      </dgm:t>
    </dgm:pt>
    <dgm:pt modelId="{DC1AC995-D05A-4BAA-A427-AA2C1176719F}" type="parTrans" cxnId="{03396880-C357-4BD3-841E-0701EA9E483E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25807599-6DB2-4EEE-AF44-2EA34332A69A}" type="sibTrans" cxnId="{03396880-C357-4BD3-841E-0701EA9E483E}">
      <dgm:prSet/>
      <dgm:spPr/>
      <dgm:t>
        <a:bodyPr/>
        <a:lstStyle/>
        <a:p>
          <a:endParaRPr lang="th-TH" dirty="0">
            <a:solidFill>
              <a:schemeClr val="tx2"/>
            </a:solidFill>
          </a:endParaRPr>
        </a:p>
      </dgm:t>
    </dgm:pt>
    <dgm:pt modelId="{F01C6C35-2292-417E-B51F-F31DFB8C9BB5}">
      <dgm:prSet phldrT="[ข้อความ]" custT="1"/>
      <dgm:spPr/>
      <dgm:t>
        <a:bodyPr/>
        <a:lstStyle/>
        <a:p>
          <a:r>
            <a:rPr lang="th-TH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คน</a:t>
          </a:r>
        </a:p>
      </dgm:t>
    </dgm:pt>
    <dgm:pt modelId="{16D43E02-17D5-4614-AF3D-472EFAF35B14}" type="parTrans" cxnId="{9E9E829E-727A-43D3-A787-2A0EF66681F5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5C3938C2-2E78-4D8C-8BD6-584D4AD29340}" type="sibTrans" cxnId="{9E9E829E-727A-43D3-A787-2A0EF66681F5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DE97103D-DE6E-420D-A040-7CDBF3F82DC0}">
      <dgm:prSet phldrT="[ข้อความ]" custT="1"/>
      <dgm:spPr>
        <a:solidFill>
          <a:srgbClr val="7CBF33"/>
        </a:solidFill>
      </dgm:spPr>
      <dgm:t>
        <a:bodyPr/>
        <a:lstStyle/>
        <a:p>
          <a:pPr algn="ctr"/>
          <a:r>
            <a:rPr lang="en-US" sz="24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PROCRSS</a:t>
          </a:r>
          <a:r>
            <a:rPr lang="en-US" sz="20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th-TH" sz="20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กระบวนการ</a:t>
          </a:r>
        </a:p>
      </dgm:t>
    </dgm:pt>
    <dgm:pt modelId="{A85E4158-AA99-4025-916A-7D5591F3A59C}" type="parTrans" cxnId="{2710A298-0F61-4935-A40B-C66D94A77F19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8053D085-7164-46D2-9D41-AC427BCA1987}" type="sibTrans" cxnId="{2710A298-0F61-4935-A40B-C66D94A77F19}">
      <dgm:prSet/>
      <dgm:spPr/>
      <dgm:t>
        <a:bodyPr/>
        <a:lstStyle/>
        <a:p>
          <a:endParaRPr lang="th-TH" dirty="0">
            <a:solidFill>
              <a:schemeClr val="tx2"/>
            </a:solidFill>
          </a:endParaRPr>
        </a:p>
      </dgm:t>
    </dgm:pt>
    <dgm:pt modelId="{2E8A9A73-5389-4FE9-AB8A-D2C5AFA2ED4E}">
      <dgm:prSet phldrT="[ข้อความ]" custT="1"/>
      <dgm:spPr/>
      <dgm:t>
        <a:bodyPr/>
        <a:lstStyle/>
        <a:p>
          <a:pPr algn="l"/>
          <a:r>
            <a:rPr lang="en-US" sz="1600" b="1">
              <a:latin typeface="TH SarabunPSK" panose="020B0500040200020003" pitchFamily="34" charset="-34"/>
              <a:cs typeface="TH SarabunPSK" panose="020B0500040200020003" pitchFamily="34" charset="-34"/>
            </a:rPr>
            <a:t>Planning</a:t>
          </a:r>
          <a:r>
            <a:rPr lang="th-TH" sz="1600" b="1">
              <a:latin typeface="TH SarabunPSK" panose="020B0500040200020003" pitchFamily="34" charset="-34"/>
              <a:cs typeface="TH SarabunPSK" panose="020B0500040200020003" pitchFamily="34" charset="-34"/>
            </a:rPr>
            <a:t> (การวางแผน)</a:t>
          </a:r>
          <a:endParaRPr lang="th-TH" sz="1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8460233-52E4-4F93-BC20-06CDEF62C3AA}" type="parTrans" cxnId="{63328E60-97C7-4E00-BFA9-C16FFB736466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7BBBC4B6-4521-468B-9E9C-C6728619D6A5}" type="sibTrans" cxnId="{63328E60-97C7-4E00-BFA9-C16FFB736466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3F93C36D-6E00-4BF2-AE7D-E458DB46C987}">
      <dgm:prSet phldrT="[ข้อความ]" custT="1"/>
      <dgm:spPr>
        <a:solidFill>
          <a:srgbClr val="FF6699"/>
        </a:solidFill>
      </dgm:spPr>
      <dgm:t>
        <a:bodyPr/>
        <a:lstStyle/>
        <a:p>
          <a:pPr algn="ctr"/>
          <a:r>
            <a:rPr lang="en-US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OUT PUT/OUT COME</a:t>
          </a:r>
        </a:p>
        <a:p>
          <a:pPr algn="ctr"/>
          <a:r>
            <a:rPr lang="en-US" sz="18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b="1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ผลลัพธ์ / ผลสัมฤทธิ์</a:t>
          </a:r>
        </a:p>
      </dgm:t>
    </dgm:pt>
    <dgm:pt modelId="{0E299B75-2D03-49D2-A98A-309D0E4EE9DD}" type="parTrans" cxnId="{CE42813E-5F91-4C05-8929-D125FC8F4EEF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C8C3668B-796E-4711-BD60-B4878CF1F7D2}" type="sibTrans" cxnId="{CE42813E-5F91-4C05-8929-D125FC8F4EEF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9C80AD21-C7BB-48D6-B297-6DFE9E100553}">
      <dgm:prSet phldrT="[ข้อความ]" custT="1"/>
      <dgm:spPr/>
      <dgm:t>
        <a:bodyPr/>
        <a:lstStyle/>
        <a:p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HPO</a:t>
          </a:r>
          <a:endParaRPr lang="th-TH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AB9B021-4486-49DF-8A7B-60CF6802A6FA}" type="parTrans" cxnId="{4ABE6152-957B-4B97-93D5-58E1AB50B3D8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6851DE2B-22D8-46F5-83C6-122D9EE7D25B}" type="sibTrans" cxnId="{4ABE6152-957B-4B97-93D5-58E1AB50B3D8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47B2A05A-C196-4240-B797-54FE78876F68}">
      <dgm:prSet phldrT="[ข้อความ]" custT="1"/>
      <dgm:spPr/>
      <dgm:t>
        <a:bodyPr/>
        <a:lstStyle/>
        <a:p>
          <a:pPr algn="l"/>
          <a:r>
            <a:rPr lang="en-US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Organizing </a:t>
          </a:r>
          <a:r>
            <a:rPr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(จัดองค์กร ทั้งระบบ และคน)</a:t>
          </a:r>
        </a:p>
      </dgm:t>
    </dgm:pt>
    <dgm:pt modelId="{8525A1DB-997B-49B7-97AD-FE18F0F4E04A}" type="parTrans" cxnId="{8C4FD4AC-B2C7-4D80-A157-2C3035560684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90156655-61FF-4564-9E36-8E9C51AF7140}" type="sibTrans" cxnId="{8C4FD4AC-B2C7-4D80-A157-2C3035560684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F6C9E95A-232D-45C2-9D72-E48564407AC3}">
      <dgm:prSet phldrT="[ข้อความ]" custT="1"/>
      <dgm:spPr/>
      <dgm:t>
        <a:bodyPr/>
        <a:lstStyle/>
        <a:p>
          <a:pPr algn="l"/>
          <a:r>
            <a:rPr lang="en-US" sz="1600" b="1">
              <a:latin typeface="TH SarabunPSK" panose="020B0500040200020003" pitchFamily="34" charset="-34"/>
              <a:cs typeface="TH SarabunPSK" panose="020B0500040200020003" pitchFamily="34" charset="-34"/>
            </a:rPr>
            <a:t>Controlling</a:t>
          </a:r>
          <a:r>
            <a:rPr lang="th-TH" sz="1600" b="1">
              <a:latin typeface="TH SarabunPSK" panose="020B0500040200020003" pitchFamily="34" charset="-34"/>
              <a:cs typeface="TH SarabunPSK" panose="020B0500040200020003" pitchFamily="34" charset="-34"/>
            </a:rPr>
            <a:t>  (การควบคุม)</a:t>
          </a:r>
          <a:endParaRPr lang="th-TH" sz="1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5A8BD21-0D5E-4749-8B89-4A6CE2BAC36C}" type="parTrans" cxnId="{75D489D3-AB26-469A-A505-8D4892B2CD52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3A30296C-B088-4A10-8EBB-B4DFD2827A89}" type="sibTrans" cxnId="{75D489D3-AB26-469A-A505-8D4892B2CD52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DAAADF0B-223A-416F-8F84-335588158F7C}">
      <dgm:prSet phldrT="[ข้อความ]" custT="1"/>
      <dgm:spPr/>
      <dgm:t>
        <a:bodyPr/>
        <a:lstStyle/>
        <a:p>
          <a:r>
            <a:rPr lang="th-TH" sz="1800" b="1">
              <a:latin typeface="TH SarabunPSK" panose="020B0500040200020003" pitchFamily="34" charset="-34"/>
              <a:cs typeface="TH SarabunPSK" panose="020B0500040200020003" pitchFamily="34" charset="-34"/>
            </a:rPr>
            <a:t>ประสิทธิผล</a:t>
          </a:r>
          <a:endParaRPr lang="th-TH" sz="1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F760E05-B560-4FE2-AF50-B03E0E7BB3D1}" type="parTrans" cxnId="{5D24407C-AAF6-4610-8883-8F5B4D77D84B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20F475DA-28E3-4851-A3D8-E6EACB8CB497}" type="sibTrans" cxnId="{5D24407C-AAF6-4610-8883-8F5B4D77D84B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52D62ABE-6E8D-4A66-AA5E-DE18293A9D68}">
      <dgm:prSet phldrT="[ข้อความ]" custT="1"/>
      <dgm:spPr/>
      <dgm:t>
        <a:bodyPr/>
        <a:lstStyle/>
        <a:p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คุณภาพ</a:t>
          </a:r>
        </a:p>
      </dgm:t>
    </dgm:pt>
    <dgm:pt modelId="{188A49B6-510C-4025-B9A5-B6FE9F26DDC0}" type="parTrans" cxnId="{4BD0915A-D0B3-4A11-BA66-3E61B7B316C4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5A1018E3-A456-4682-A54B-1B0FE6778CF7}" type="sibTrans" cxnId="{4BD0915A-D0B3-4A11-BA66-3E61B7B316C4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2A3E63E5-7908-4C12-AA3F-DB7791BAD13F}">
      <dgm:prSet phldrT="[ข้อความ]" custT="1"/>
      <dgm:spPr/>
      <dgm:t>
        <a:bodyPr/>
        <a:lstStyle/>
        <a:p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ความพึงพอใจ</a:t>
          </a:r>
          <a:endParaRPr lang="th-TH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0E088FB-3199-4E6F-B6D9-B6A808220FE3}" type="parTrans" cxnId="{ED002260-3415-4702-A19A-40C5CC4442BB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5EDA9DC0-9E6C-4251-9F24-A422D08367B2}" type="sibTrans" cxnId="{ED002260-3415-4702-A19A-40C5CC4442BB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E83F35A6-7E83-4953-884B-10C0C27E8F3D}">
      <dgm:prSet phldrT="[ข้อความ]" custT="1"/>
      <dgm:spPr/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งบประมาณ</a:t>
          </a:r>
        </a:p>
      </dgm:t>
    </dgm:pt>
    <dgm:pt modelId="{A2890564-C470-4BB6-986F-992A2A9358DE}" type="parTrans" cxnId="{F33382D3-D855-4E19-8952-9E9718FD8D6E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03B6A82E-1CCB-4965-93E4-5A55C7AC38F7}" type="sibTrans" cxnId="{F33382D3-D855-4E19-8952-9E9718FD8D6E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2BC43B70-7E70-4B01-B14B-6EE0E13FB4BA}">
      <dgm:prSet phldrT="[ข้อความ]" custT="1"/>
      <dgm:spPr/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วัตถุดิบ</a:t>
          </a:r>
        </a:p>
      </dgm:t>
    </dgm:pt>
    <dgm:pt modelId="{7DF5E61D-0EDC-4F1D-9733-1CDC32C52965}" type="parTrans" cxnId="{C39304A0-C775-4D61-AA70-1C927AD42CBE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40BFE4BE-A29A-43B3-A5F4-060D6010ADB3}" type="sibTrans" cxnId="{C39304A0-C775-4D61-AA70-1C927AD42CBE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9A57E28A-A19C-42D2-A71B-1FDE87396567}">
      <dgm:prSet phldrT="[ข้อความ]" custT="1"/>
      <dgm:spPr/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 เครื่องจักร</a:t>
          </a:r>
        </a:p>
      </dgm:t>
    </dgm:pt>
    <dgm:pt modelId="{0ECEF80C-723F-4EFB-A4D4-5C897B35909F}" type="parTrans" cxnId="{039B6443-C521-45DB-B8E5-33DC7AC2CDB0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813EDEAE-72B4-4838-A8E1-A25BBE731BED}" type="sibTrans" cxnId="{039B6443-C521-45DB-B8E5-33DC7AC2CDB0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60D2AE1B-8F7E-4BBB-AE98-AA2197439814}">
      <dgm:prSet phldrT="[ข้อความ]" custT="1"/>
      <dgm:spPr/>
      <dgm:t>
        <a:bodyPr/>
        <a:lstStyle/>
        <a:p>
          <a:pPr algn="l"/>
          <a:r>
            <a:rPr lang="en-US" sz="1600" b="1">
              <a:latin typeface="TH SarabunPSK" panose="020B0500040200020003" pitchFamily="34" charset="-34"/>
              <a:cs typeface="TH SarabunPSK" panose="020B0500040200020003" pitchFamily="34" charset="-34"/>
            </a:rPr>
            <a:t>Leading </a:t>
          </a:r>
          <a:r>
            <a:rPr lang="th-TH" sz="1600" b="1">
              <a:latin typeface="TH SarabunPSK" panose="020B0500040200020003" pitchFamily="34" charset="-34"/>
              <a:cs typeface="TH SarabunPSK" panose="020B0500040200020003" pitchFamily="34" charset="-34"/>
            </a:rPr>
            <a:t>(การนำองค์กร)</a:t>
          </a:r>
          <a:endParaRPr lang="th-TH" sz="1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C10D249-02F3-471D-A17B-133D55E7BC71}" type="parTrans" cxnId="{8F36B1C9-EAB7-4ABE-819F-D3609DABD7CE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FA379BE1-C41E-4FA8-9869-E61C08C87EE3}" type="sibTrans" cxnId="{8F36B1C9-EAB7-4ABE-819F-D3609DABD7CE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F66A245E-2D61-4ED4-A189-DDC0A37BA6FA}">
      <dgm:prSet phldrT="[ข้อความ]" custT="1"/>
      <dgm:spPr/>
      <dgm:t>
        <a:bodyPr/>
        <a:lstStyle/>
        <a:p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ประสิทธิภาพ</a:t>
          </a:r>
        </a:p>
      </dgm:t>
    </dgm:pt>
    <dgm:pt modelId="{BC9E154F-7DDF-4A18-9CAF-8D09B4D17036}" type="parTrans" cxnId="{7E294B26-548F-41F1-B275-D1879E21D0A3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17809170-2E7A-4832-A09C-DB0A07A6E572}" type="sibTrans" cxnId="{7E294B26-548F-41F1-B275-D1879E21D0A3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9A278708-953E-456F-BC76-D5876962B0B6}">
      <dgm:prSet phldrT="[ข้อความ]" custT="1"/>
      <dgm:spPr/>
      <dgm:t>
        <a:bodyPr/>
        <a:lstStyle/>
        <a:p>
          <a:pPr algn="ctr"/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เครื่องมือการจัดการสมัยใหม่</a:t>
          </a:r>
        </a:p>
      </dgm:t>
    </dgm:pt>
    <dgm:pt modelId="{45BF0FCA-DFEC-4995-A7EE-3F4D9B68083B}" type="parTrans" cxnId="{7DDCD296-F5D5-49D9-921E-A4A581A6E0E8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3CC90125-4776-47D3-86A7-324508D6D62A}" type="sibTrans" cxnId="{7DDCD296-F5D5-49D9-921E-A4A581A6E0E8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A2788075-66F3-4481-B71C-D81116A2550D}">
      <dgm:prSet phldrT="[ข้อความ]" custT="1"/>
      <dgm:spPr/>
      <dgm:t>
        <a:bodyPr/>
        <a:lstStyle/>
        <a:p>
          <a:pPr algn="ctr"/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การประยุทธิใช้เครื่องมือ</a:t>
          </a:r>
        </a:p>
      </dgm:t>
    </dgm:pt>
    <dgm:pt modelId="{2EC2EE9C-8346-438B-B33F-179F15B41C4D}" type="parTrans" cxnId="{F3545915-7A4C-4681-8AE8-5EF2C998BD31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BEB0DEA0-EE4F-4DFA-A90C-1FE92318A431}" type="sibTrans" cxnId="{F3545915-7A4C-4681-8AE8-5EF2C998BD31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730E6C00-3265-4A1E-8C0F-BB5883FF3043}">
      <dgm:prSet phldrT="[ข้อความ]" custT="1"/>
      <dgm:spPr/>
      <dgm:t>
        <a:bodyPr/>
        <a:lstStyle/>
        <a:p>
          <a:r>
            <a:rPr lang="th-TH" sz="2000" b="1">
              <a:latin typeface="TH SarabunPSK" panose="020B0500040200020003" pitchFamily="34" charset="-34"/>
              <a:cs typeface="TH SarabunPSK" panose="020B0500040200020003" pitchFamily="34" charset="-34"/>
            </a:rPr>
            <a:t>องค์กรนวัตกรรม</a:t>
          </a:r>
          <a:endParaRPr lang="th-TH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6C38ED0-0932-4EDB-8AAD-F71849C61DBA}" type="parTrans" cxnId="{A7FFB26E-D872-450A-B5EC-4D2467B67558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D5D7A9D8-2ADF-46F3-B8F9-DEA7B9AF643A}" type="sibTrans" cxnId="{A7FFB26E-D872-450A-B5EC-4D2467B67558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D4D3095C-9EE8-4FDF-838C-EC1434A825B7}">
      <dgm:prSet phldrT="[ข้อความ]" custT="1"/>
      <dgm:spPr/>
      <dgm:t>
        <a:bodyPr/>
        <a:lstStyle/>
        <a:p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องค์กรแห่งอนาคต</a:t>
          </a:r>
        </a:p>
      </dgm:t>
    </dgm:pt>
    <dgm:pt modelId="{0E932387-338F-411C-9153-0416AB561975}" type="parTrans" cxnId="{9291D5F5-5BC5-415B-B9C2-A190A2F1CCE3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90139EC3-9E28-4B23-A923-E150017E552B}" type="sibTrans" cxnId="{9291D5F5-5BC5-415B-B9C2-A190A2F1CCE3}">
      <dgm:prSet/>
      <dgm:spPr/>
      <dgm:t>
        <a:bodyPr/>
        <a:lstStyle/>
        <a:p>
          <a:endParaRPr lang="th-TH">
            <a:solidFill>
              <a:schemeClr val="tx2"/>
            </a:solidFill>
          </a:endParaRPr>
        </a:p>
      </dgm:t>
    </dgm:pt>
    <dgm:pt modelId="{D4C2B512-73A4-4247-9137-D1223640FF58}" type="pres">
      <dgm:prSet presAssocID="{52529F31-4C96-4C2A-95D9-AF4A7C750953}" presName="linearFlow" presStyleCnt="0">
        <dgm:presLayoutVars>
          <dgm:dir/>
          <dgm:animLvl val="lvl"/>
          <dgm:resizeHandles val="exact"/>
        </dgm:presLayoutVars>
      </dgm:prSet>
      <dgm:spPr/>
    </dgm:pt>
    <dgm:pt modelId="{151BE95C-D458-4D90-933A-4199F6C3D538}" type="pres">
      <dgm:prSet presAssocID="{5A3939F1-5141-4F2B-83AF-3B0DE5791240}" presName="composite" presStyleCnt="0"/>
      <dgm:spPr/>
    </dgm:pt>
    <dgm:pt modelId="{11B4FE96-70D8-40AB-A313-8692C6AF2F7D}" type="pres">
      <dgm:prSet presAssocID="{5A3939F1-5141-4F2B-83AF-3B0DE579124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C9C20FB-9D92-458B-B961-91E93CD0F27B}" type="pres">
      <dgm:prSet presAssocID="{5A3939F1-5141-4F2B-83AF-3B0DE5791240}" presName="parSh" presStyleLbl="node1" presStyleIdx="0" presStyleCnt="3" custScaleY="129008"/>
      <dgm:spPr/>
    </dgm:pt>
    <dgm:pt modelId="{FD35CAB5-32FC-48B0-B6A2-2B796FE37590}" type="pres">
      <dgm:prSet presAssocID="{5A3939F1-5141-4F2B-83AF-3B0DE5791240}" presName="desTx" presStyleLbl="fgAcc1" presStyleIdx="0" presStyleCnt="3" custScaleX="120640" custLinFactNeighborY="14814">
        <dgm:presLayoutVars>
          <dgm:bulletEnabled val="1"/>
        </dgm:presLayoutVars>
      </dgm:prSet>
      <dgm:spPr/>
    </dgm:pt>
    <dgm:pt modelId="{288376A6-B9DD-4EE8-B8F7-2E75A735497F}" type="pres">
      <dgm:prSet presAssocID="{25807599-6DB2-4EEE-AF44-2EA34332A69A}" presName="sibTrans" presStyleLbl="sibTrans2D1" presStyleIdx="0" presStyleCnt="2"/>
      <dgm:spPr/>
    </dgm:pt>
    <dgm:pt modelId="{56A5BEE8-35C6-4572-995F-DF674010A57A}" type="pres">
      <dgm:prSet presAssocID="{25807599-6DB2-4EEE-AF44-2EA34332A69A}" presName="connTx" presStyleLbl="sibTrans2D1" presStyleIdx="0" presStyleCnt="2"/>
      <dgm:spPr/>
    </dgm:pt>
    <dgm:pt modelId="{628377D0-1D99-49F0-A8A0-BBB377921D54}" type="pres">
      <dgm:prSet presAssocID="{DE97103D-DE6E-420D-A040-7CDBF3F82DC0}" presName="composite" presStyleCnt="0"/>
      <dgm:spPr/>
    </dgm:pt>
    <dgm:pt modelId="{4B0A7B9D-9ECE-46B2-8B51-5FAFFAEB5B66}" type="pres">
      <dgm:prSet presAssocID="{DE97103D-DE6E-420D-A040-7CDBF3F82DC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8B4C33E-343B-43EF-9EDC-97C4CC0DF45B}" type="pres">
      <dgm:prSet presAssocID="{DE97103D-DE6E-420D-A040-7CDBF3F82DC0}" presName="parSh" presStyleLbl="node1" presStyleIdx="1" presStyleCnt="3" custScaleY="136420"/>
      <dgm:spPr/>
    </dgm:pt>
    <dgm:pt modelId="{9E0B8F17-4503-40A4-9BD3-8ECB0FC05EFB}" type="pres">
      <dgm:prSet presAssocID="{DE97103D-DE6E-420D-A040-7CDBF3F82DC0}" presName="desTx" presStyleLbl="fgAcc1" presStyleIdx="1" presStyleCnt="3" custScaleX="134658" custLinFactNeighborY="14298">
        <dgm:presLayoutVars>
          <dgm:bulletEnabled val="1"/>
        </dgm:presLayoutVars>
      </dgm:prSet>
      <dgm:spPr/>
    </dgm:pt>
    <dgm:pt modelId="{10038586-E708-47C1-858C-68D171D2B79B}" type="pres">
      <dgm:prSet presAssocID="{8053D085-7164-46D2-9D41-AC427BCA1987}" presName="sibTrans" presStyleLbl="sibTrans2D1" presStyleIdx="1" presStyleCnt="2"/>
      <dgm:spPr/>
    </dgm:pt>
    <dgm:pt modelId="{3CB95E62-2FEE-48BA-ADD2-0F6462DDFDD6}" type="pres">
      <dgm:prSet presAssocID="{8053D085-7164-46D2-9D41-AC427BCA1987}" presName="connTx" presStyleLbl="sibTrans2D1" presStyleIdx="1" presStyleCnt="2"/>
      <dgm:spPr/>
    </dgm:pt>
    <dgm:pt modelId="{05A8A84E-E56F-4185-BB80-E7B13580716F}" type="pres">
      <dgm:prSet presAssocID="{3F93C36D-6E00-4BF2-AE7D-E458DB46C987}" presName="composite" presStyleCnt="0"/>
      <dgm:spPr/>
    </dgm:pt>
    <dgm:pt modelId="{84AC378C-6F58-4C14-950A-13AA268458C5}" type="pres">
      <dgm:prSet presAssocID="{3F93C36D-6E00-4BF2-AE7D-E458DB46C98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63CB41-C2D6-45EC-84A7-386917850C61}" type="pres">
      <dgm:prSet presAssocID="{3F93C36D-6E00-4BF2-AE7D-E458DB46C987}" presName="parSh" presStyleLbl="node1" presStyleIdx="2" presStyleCnt="3" custScaleX="110077" custScaleY="144701"/>
      <dgm:spPr/>
    </dgm:pt>
    <dgm:pt modelId="{767F7CDD-527F-4C72-9DFD-E0B59FE8212A}" type="pres">
      <dgm:prSet presAssocID="{3F93C36D-6E00-4BF2-AE7D-E458DB46C987}" presName="desTx" presStyleLbl="fgAcc1" presStyleIdx="2" presStyleCnt="3" custScaleX="115568" custLinFactNeighborY="13666">
        <dgm:presLayoutVars>
          <dgm:bulletEnabled val="1"/>
        </dgm:presLayoutVars>
      </dgm:prSet>
      <dgm:spPr/>
    </dgm:pt>
  </dgm:ptLst>
  <dgm:cxnLst>
    <dgm:cxn modelId="{B71FA503-2F07-4C35-8D2E-9B5192A7AF61}" type="presOf" srcId="{47B2A05A-C196-4240-B797-54FE78876F68}" destId="{9E0B8F17-4503-40A4-9BD3-8ECB0FC05EFB}" srcOrd="0" destOrd="1" presId="urn:microsoft.com/office/officeart/2005/8/layout/process3"/>
    <dgm:cxn modelId="{0BA9150E-6253-47BC-8383-38166FA3B024}" type="presOf" srcId="{9A57E28A-A19C-42D2-A71B-1FDE87396567}" destId="{FD35CAB5-32FC-48B0-B6A2-2B796FE37590}" srcOrd="0" destOrd="3" presId="urn:microsoft.com/office/officeart/2005/8/layout/process3"/>
    <dgm:cxn modelId="{F3545915-7A4C-4681-8AE8-5EF2C998BD31}" srcId="{DE97103D-DE6E-420D-A040-7CDBF3F82DC0}" destId="{A2788075-66F3-4481-B71C-D81116A2550D}" srcOrd="5" destOrd="0" parTransId="{2EC2EE9C-8346-438B-B33F-179F15B41C4D}" sibTransId="{BEB0DEA0-EE4F-4DFA-A90C-1FE92318A431}"/>
    <dgm:cxn modelId="{B8FA8216-44DB-4490-8181-8E3C7015D81A}" type="presOf" srcId="{DAAADF0B-223A-416F-8F84-335588158F7C}" destId="{767F7CDD-527F-4C72-9DFD-E0B59FE8212A}" srcOrd="0" destOrd="4" presId="urn:microsoft.com/office/officeart/2005/8/layout/process3"/>
    <dgm:cxn modelId="{7E294B26-548F-41F1-B275-D1879E21D0A3}" srcId="{3F93C36D-6E00-4BF2-AE7D-E458DB46C987}" destId="{F66A245E-2D61-4ED4-A189-DDC0A37BA6FA}" srcOrd="3" destOrd="0" parTransId="{BC9E154F-7DDF-4A18-9CAF-8D09B4D17036}" sibTransId="{17809170-2E7A-4832-A09C-DB0A07A6E572}"/>
    <dgm:cxn modelId="{79E88D28-811D-4556-9298-67D631F672A4}" type="presOf" srcId="{8053D085-7164-46D2-9D41-AC427BCA1987}" destId="{10038586-E708-47C1-858C-68D171D2B79B}" srcOrd="0" destOrd="0" presId="urn:microsoft.com/office/officeart/2005/8/layout/process3"/>
    <dgm:cxn modelId="{1B1EBE2C-C9A2-4771-BA4A-6CF7E9E3DA6D}" type="presOf" srcId="{F01C6C35-2292-417E-B51F-F31DFB8C9BB5}" destId="{FD35CAB5-32FC-48B0-B6A2-2B796FE37590}" srcOrd="0" destOrd="0" presId="urn:microsoft.com/office/officeart/2005/8/layout/process3"/>
    <dgm:cxn modelId="{A906D233-0ACB-4A3E-A5A7-726F8D82D389}" type="presOf" srcId="{730E6C00-3265-4A1E-8C0F-BB5883FF3043}" destId="{767F7CDD-527F-4C72-9DFD-E0B59FE8212A}" srcOrd="0" destOrd="1" presId="urn:microsoft.com/office/officeart/2005/8/layout/process3"/>
    <dgm:cxn modelId="{CE42813E-5F91-4C05-8929-D125FC8F4EEF}" srcId="{52529F31-4C96-4C2A-95D9-AF4A7C750953}" destId="{3F93C36D-6E00-4BF2-AE7D-E458DB46C987}" srcOrd="2" destOrd="0" parTransId="{0E299B75-2D03-49D2-A98A-309D0E4EE9DD}" sibTransId="{C8C3668B-796E-4711-BD60-B4878CF1F7D2}"/>
    <dgm:cxn modelId="{ED002260-3415-4702-A19A-40C5CC4442BB}" srcId="{3F93C36D-6E00-4BF2-AE7D-E458DB46C987}" destId="{2A3E63E5-7908-4C12-AA3F-DB7791BAD13F}" srcOrd="6" destOrd="0" parTransId="{10E088FB-3199-4E6F-B6D9-B6A808220FE3}" sibTransId="{5EDA9DC0-9E6C-4251-9F24-A422D08367B2}"/>
    <dgm:cxn modelId="{63328E60-97C7-4E00-BFA9-C16FFB736466}" srcId="{DE97103D-DE6E-420D-A040-7CDBF3F82DC0}" destId="{2E8A9A73-5389-4FE9-AB8A-D2C5AFA2ED4E}" srcOrd="0" destOrd="0" parTransId="{D8460233-52E4-4F93-BC20-06CDEF62C3AA}" sibTransId="{7BBBC4B6-4521-468B-9E9C-C6728619D6A5}"/>
    <dgm:cxn modelId="{DD6FA841-BF9E-4AE3-BCE3-454864656B84}" type="presOf" srcId="{60D2AE1B-8F7E-4BBB-AE98-AA2197439814}" destId="{9E0B8F17-4503-40A4-9BD3-8ECB0FC05EFB}" srcOrd="0" destOrd="2" presId="urn:microsoft.com/office/officeart/2005/8/layout/process3"/>
    <dgm:cxn modelId="{039B6443-C521-45DB-B8E5-33DC7AC2CDB0}" srcId="{5A3939F1-5141-4F2B-83AF-3B0DE5791240}" destId="{9A57E28A-A19C-42D2-A71B-1FDE87396567}" srcOrd="3" destOrd="0" parTransId="{0ECEF80C-723F-4EFB-A4D4-5C897B35909F}" sibTransId="{813EDEAE-72B4-4838-A8E1-A25BBE731BED}"/>
    <dgm:cxn modelId="{A7FFB26E-D872-450A-B5EC-4D2467B67558}" srcId="{3F93C36D-6E00-4BF2-AE7D-E458DB46C987}" destId="{730E6C00-3265-4A1E-8C0F-BB5883FF3043}" srcOrd="1" destOrd="0" parTransId="{A6C38ED0-0932-4EDB-8AAD-F71849C61DBA}" sibTransId="{D5D7A9D8-2ADF-46F3-B8F9-DEA7B9AF643A}"/>
    <dgm:cxn modelId="{71F2A850-2107-4052-B6DB-926BDE24080D}" type="presOf" srcId="{DE97103D-DE6E-420D-A040-7CDBF3F82DC0}" destId="{D8B4C33E-343B-43EF-9EDC-97C4CC0DF45B}" srcOrd="1" destOrd="0" presId="urn:microsoft.com/office/officeart/2005/8/layout/process3"/>
    <dgm:cxn modelId="{4ABE6152-957B-4B97-93D5-58E1AB50B3D8}" srcId="{3F93C36D-6E00-4BF2-AE7D-E458DB46C987}" destId="{9C80AD21-C7BB-48D6-B297-6DFE9E100553}" srcOrd="0" destOrd="0" parTransId="{6AB9B021-4486-49DF-8A7B-60CF6802A6FA}" sibTransId="{6851DE2B-22D8-46F5-83C6-122D9EE7D25B}"/>
    <dgm:cxn modelId="{C1B29674-952D-4DF7-9750-708031B7D1D8}" type="presOf" srcId="{9C80AD21-C7BB-48D6-B297-6DFE9E100553}" destId="{767F7CDD-527F-4C72-9DFD-E0B59FE8212A}" srcOrd="0" destOrd="0" presId="urn:microsoft.com/office/officeart/2005/8/layout/process3"/>
    <dgm:cxn modelId="{220F4E75-FBD6-48AA-B802-4207A7D81DFD}" type="presOf" srcId="{2A3E63E5-7908-4C12-AA3F-DB7791BAD13F}" destId="{767F7CDD-527F-4C72-9DFD-E0B59FE8212A}" srcOrd="0" destOrd="6" presId="urn:microsoft.com/office/officeart/2005/8/layout/process3"/>
    <dgm:cxn modelId="{C9EADD79-5A02-49DF-9F93-72D1D30940BB}" type="presOf" srcId="{52529F31-4C96-4C2A-95D9-AF4A7C750953}" destId="{D4C2B512-73A4-4247-9137-D1223640FF58}" srcOrd="0" destOrd="0" presId="urn:microsoft.com/office/officeart/2005/8/layout/process3"/>
    <dgm:cxn modelId="{4BD0915A-D0B3-4A11-BA66-3E61B7B316C4}" srcId="{3F93C36D-6E00-4BF2-AE7D-E458DB46C987}" destId="{52D62ABE-6E8D-4A66-AA5E-DE18293A9D68}" srcOrd="5" destOrd="0" parTransId="{188A49B6-510C-4025-B9A5-B6FE9F26DDC0}" sibTransId="{5A1018E3-A456-4682-A54B-1B0FE6778CF7}"/>
    <dgm:cxn modelId="{FCC5087B-0DFA-4A08-9A11-2068F2DBB7A4}" type="presOf" srcId="{25807599-6DB2-4EEE-AF44-2EA34332A69A}" destId="{56A5BEE8-35C6-4572-995F-DF674010A57A}" srcOrd="1" destOrd="0" presId="urn:microsoft.com/office/officeart/2005/8/layout/process3"/>
    <dgm:cxn modelId="{5D24407C-AAF6-4610-8883-8F5B4D77D84B}" srcId="{3F93C36D-6E00-4BF2-AE7D-E458DB46C987}" destId="{DAAADF0B-223A-416F-8F84-335588158F7C}" srcOrd="4" destOrd="0" parTransId="{2F760E05-B560-4FE2-AF50-B03E0E7BB3D1}" sibTransId="{20F475DA-28E3-4851-A3D8-E6EACB8CB497}"/>
    <dgm:cxn modelId="{03396880-C357-4BD3-841E-0701EA9E483E}" srcId="{52529F31-4C96-4C2A-95D9-AF4A7C750953}" destId="{5A3939F1-5141-4F2B-83AF-3B0DE5791240}" srcOrd="0" destOrd="0" parTransId="{DC1AC995-D05A-4BAA-A427-AA2C1176719F}" sibTransId="{25807599-6DB2-4EEE-AF44-2EA34332A69A}"/>
    <dgm:cxn modelId="{6119418B-02FE-4EC2-B011-32F6F8BE5853}" type="presOf" srcId="{A2788075-66F3-4481-B71C-D81116A2550D}" destId="{9E0B8F17-4503-40A4-9BD3-8ECB0FC05EFB}" srcOrd="0" destOrd="5" presId="urn:microsoft.com/office/officeart/2005/8/layout/process3"/>
    <dgm:cxn modelId="{DFF1878E-3261-4B13-A07B-A4ECCFBCF153}" type="presOf" srcId="{3F93C36D-6E00-4BF2-AE7D-E458DB46C987}" destId="{E363CB41-C2D6-45EC-84A7-386917850C61}" srcOrd="1" destOrd="0" presId="urn:microsoft.com/office/officeart/2005/8/layout/process3"/>
    <dgm:cxn modelId="{7DDCD296-F5D5-49D9-921E-A4A581A6E0E8}" srcId="{DE97103D-DE6E-420D-A040-7CDBF3F82DC0}" destId="{9A278708-953E-456F-BC76-D5876962B0B6}" srcOrd="4" destOrd="0" parTransId="{45BF0FCA-DFEC-4995-A7EE-3F4D9B68083B}" sibTransId="{3CC90125-4776-47D3-86A7-324508D6D62A}"/>
    <dgm:cxn modelId="{2710A298-0F61-4935-A40B-C66D94A77F19}" srcId="{52529F31-4C96-4C2A-95D9-AF4A7C750953}" destId="{DE97103D-DE6E-420D-A040-7CDBF3F82DC0}" srcOrd="1" destOrd="0" parTransId="{A85E4158-AA99-4025-916A-7D5591F3A59C}" sibTransId="{8053D085-7164-46D2-9D41-AC427BCA1987}"/>
    <dgm:cxn modelId="{C9A4BE9A-EF2D-4817-BC4A-7BCB9D8BA9B1}" type="presOf" srcId="{52D62ABE-6E8D-4A66-AA5E-DE18293A9D68}" destId="{767F7CDD-527F-4C72-9DFD-E0B59FE8212A}" srcOrd="0" destOrd="5" presId="urn:microsoft.com/office/officeart/2005/8/layout/process3"/>
    <dgm:cxn modelId="{9E9E829E-727A-43D3-A787-2A0EF66681F5}" srcId="{5A3939F1-5141-4F2B-83AF-3B0DE5791240}" destId="{F01C6C35-2292-417E-B51F-F31DFB8C9BB5}" srcOrd="0" destOrd="0" parTransId="{16D43E02-17D5-4614-AF3D-472EFAF35B14}" sibTransId="{5C3938C2-2E78-4D8C-8BD6-584D4AD29340}"/>
    <dgm:cxn modelId="{C39304A0-C775-4D61-AA70-1C927AD42CBE}" srcId="{5A3939F1-5141-4F2B-83AF-3B0DE5791240}" destId="{2BC43B70-7E70-4B01-B14B-6EE0E13FB4BA}" srcOrd="2" destOrd="0" parTransId="{7DF5E61D-0EDC-4F1D-9733-1CDC32C52965}" sibTransId="{40BFE4BE-A29A-43B3-A5F4-060D6010ADB3}"/>
    <dgm:cxn modelId="{8C4FD4AC-B2C7-4D80-A157-2C3035560684}" srcId="{DE97103D-DE6E-420D-A040-7CDBF3F82DC0}" destId="{47B2A05A-C196-4240-B797-54FE78876F68}" srcOrd="1" destOrd="0" parTransId="{8525A1DB-997B-49B7-97AD-FE18F0F4E04A}" sibTransId="{90156655-61FF-4564-9E36-8E9C51AF7140}"/>
    <dgm:cxn modelId="{A8FBB7AD-8BC1-4EDA-8ABF-9AA7A6608D79}" type="presOf" srcId="{5A3939F1-5141-4F2B-83AF-3B0DE5791240}" destId="{8C9C20FB-9D92-458B-B961-91E93CD0F27B}" srcOrd="1" destOrd="0" presId="urn:microsoft.com/office/officeart/2005/8/layout/process3"/>
    <dgm:cxn modelId="{C18499AF-5059-4175-B94C-5D83EF388F9C}" type="presOf" srcId="{8053D085-7164-46D2-9D41-AC427BCA1987}" destId="{3CB95E62-2FEE-48BA-ADD2-0F6462DDFDD6}" srcOrd="1" destOrd="0" presId="urn:microsoft.com/office/officeart/2005/8/layout/process3"/>
    <dgm:cxn modelId="{C880A9B7-FBC9-4EA3-BD22-EBCB6C76BB2C}" type="presOf" srcId="{DE97103D-DE6E-420D-A040-7CDBF3F82DC0}" destId="{4B0A7B9D-9ECE-46B2-8B51-5FAFFAEB5B66}" srcOrd="0" destOrd="0" presId="urn:microsoft.com/office/officeart/2005/8/layout/process3"/>
    <dgm:cxn modelId="{33D90FBD-4263-4D3F-BAD9-8AF0102B043B}" type="presOf" srcId="{2E8A9A73-5389-4FE9-AB8A-D2C5AFA2ED4E}" destId="{9E0B8F17-4503-40A4-9BD3-8ECB0FC05EFB}" srcOrd="0" destOrd="0" presId="urn:microsoft.com/office/officeart/2005/8/layout/process3"/>
    <dgm:cxn modelId="{8F36B1C9-EAB7-4ABE-819F-D3609DABD7CE}" srcId="{DE97103D-DE6E-420D-A040-7CDBF3F82DC0}" destId="{60D2AE1B-8F7E-4BBB-AE98-AA2197439814}" srcOrd="2" destOrd="0" parTransId="{0C10D249-02F3-471D-A17B-133D55E7BC71}" sibTransId="{FA379BE1-C41E-4FA8-9869-E61C08C87EE3}"/>
    <dgm:cxn modelId="{9429B5CC-024D-43B7-9DAB-8DA179CCC190}" type="presOf" srcId="{E83F35A6-7E83-4953-884B-10C0C27E8F3D}" destId="{FD35CAB5-32FC-48B0-B6A2-2B796FE37590}" srcOrd="0" destOrd="1" presId="urn:microsoft.com/office/officeart/2005/8/layout/process3"/>
    <dgm:cxn modelId="{00337DD2-5B7B-4BA9-8818-C63910B632C6}" type="presOf" srcId="{3F93C36D-6E00-4BF2-AE7D-E458DB46C987}" destId="{84AC378C-6F58-4C14-950A-13AA268458C5}" srcOrd="0" destOrd="0" presId="urn:microsoft.com/office/officeart/2005/8/layout/process3"/>
    <dgm:cxn modelId="{F33382D3-D855-4E19-8952-9E9718FD8D6E}" srcId="{5A3939F1-5141-4F2B-83AF-3B0DE5791240}" destId="{E83F35A6-7E83-4953-884B-10C0C27E8F3D}" srcOrd="1" destOrd="0" parTransId="{A2890564-C470-4BB6-986F-992A2A9358DE}" sibTransId="{03B6A82E-1CCB-4965-93E4-5A55C7AC38F7}"/>
    <dgm:cxn modelId="{75D489D3-AB26-469A-A505-8D4892B2CD52}" srcId="{DE97103D-DE6E-420D-A040-7CDBF3F82DC0}" destId="{F6C9E95A-232D-45C2-9D72-E48564407AC3}" srcOrd="3" destOrd="0" parTransId="{55A8BD21-0D5E-4749-8B89-4A6CE2BAC36C}" sibTransId="{3A30296C-B088-4A10-8EBB-B4DFD2827A89}"/>
    <dgm:cxn modelId="{5E9C28D4-3C72-4DE1-911F-74E55AE69588}" type="presOf" srcId="{25807599-6DB2-4EEE-AF44-2EA34332A69A}" destId="{288376A6-B9DD-4EE8-B8F7-2E75A735497F}" srcOrd="0" destOrd="0" presId="urn:microsoft.com/office/officeart/2005/8/layout/process3"/>
    <dgm:cxn modelId="{3E68E7E3-7710-4E7F-8528-64CBA83BBC6C}" type="presOf" srcId="{2BC43B70-7E70-4B01-B14B-6EE0E13FB4BA}" destId="{FD35CAB5-32FC-48B0-B6A2-2B796FE37590}" srcOrd="0" destOrd="2" presId="urn:microsoft.com/office/officeart/2005/8/layout/process3"/>
    <dgm:cxn modelId="{4A976FF1-1D4A-4ACA-A0C0-EE152697FCFE}" type="presOf" srcId="{F6C9E95A-232D-45C2-9D72-E48564407AC3}" destId="{9E0B8F17-4503-40A4-9BD3-8ECB0FC05EFB}" srcOrd="0" destOrd="3" presId="urn:microsoft.com/office/officeart/2005/8/layout/process3"/>
    <dgm:cxn modelId="{9D1434F2-DF91-4DF2-B1A3-7EA226F927E9}" type="presOf" srcId="{F66A245E-2D61-4ED4-A189-DDC0A37BA6FA}" destId="{767F7CDD-527F-4C72-9DFD-E0B59FE8212A}" srcOrd="0" destOrd="3" presId="urn:microsoft.com/office/officeart/2005/8/layout/process3"/>
    <dgm:cxn modelId="{9291D5F5-5BC5-415B-B9C2-A190A2F1CCE3}" srcId="{3F93C36D-6E00-4BF2-AE7D-E458DB46C987}" destId="{D4D3095C-9EE8-4FDF-838C-EC1434A825B7}" srcOrd="2" destOrd="0" parTransId="{0E932387-338F-411C-9153-0416AB561975}" sibTransId="{90139EC3-9E28-4B23-A923-E150017E552B}"/>
    <dgm:cxn modelId="{5614C6F8-E58D-4BA1-A994-3A6DED902847}" type="presOf" srcId="{5A3939F1-5141-4F2B-83AF-3B0DE5791240}" destId="{11B4FE96-70D8-40AB-A313-8692C6AF2F7D}" srcOrd="0" destOrd="0" presId="urn:microsoft.com/office/officeart/2005/8/layout/process3"/>
    <dgm:cxn modelId="{AFD5A5FF-C0D2-47EC-B3AF-B647F332BF61}" type="presOf" srcId="{D4D3095C-9EE8-4FDF-838C-EC1434A825B7}" destId="{767F7CDD-527F-4C72-9DFD-E0B59FE8212A}" srcOrd="0" destOrd="2" presId="urn:microsoft.com/office/officeart/2005/8/layout/process3"/>
    <dgm:cxn modelId="{6CC3A8FF-1D94-44E0-882F-E390376BA5AC}" type="presOf" srcId="{9A278708-953E-456F-BC76-D5876962B0B6}" destId="{9E0B8F17-4503-40A4-9BD3-8ECB0FC05EFB}" srcOrd="0" destOrd="4" presId="urn:microsoft.com/office/officeart/2005/8/layout/process3"/>
    <dgm:cxn modelId="{53C117FF-0FA4-498F-A755-0E71E41D5454}" type="presParOf" srcId="{D4C2B512-73A4-4247-9137-D1223640FF58}" destId="{151BE95C-D458-4D90-933A-4199F6C3D538}" srcOrd="0" destOrd="0" presId="urn:microsoft.com/office/officeart/2005/8/layout/process3"/>
    <dgm:cxn modelId="{13C7BD15-7530-46DE-BE01-73274E82BF08}" type="presParOf" srcId="{151BE95C-D458-4D90-933A-4199F6C3D538}" destId="{11B4FE96-70D8-40AB-A313-8692C6AF2F7D}" srcOrd="0" destOrd="0" presId="urn:microsoft.com/office/officeart/2005/8/layout/process3"/>
    <dgm:cxn modelId="{CF314947-582D-4AB6-8591-DD24D66D3CD9}" type="presParOf" srcId="{151BE95C-D458-4D90-933A-4199F6C3D538}" destId="{8C9C20FB-9D92-458B-B961-91E93CD0F27B}" srcOrd="1" destOrd="0" presId="urn:microsoft.com/office/officeart/2005/8/layout/process3"/>
    <dgm:cxn modelId="{A671D8AA-E2DD-4C71-8450-B11D969DCE7A}" type="presParOf" srcId="{151BE95C-D458-4D90-933A-4199F6C3D538}" destId="{FD35CAB5-32FC-48B0-B6A2-2B796FE37590}" srcOrd="2" destOrd="0" presId="urn:microsoft.com/office/officeart/2005/8/layout/process3"/>
    <dgm:cxn modelId="{4195F917-FBEB-465C-ACA6-425D96D856A6}" type="presParOf" srcId="{D4C2B512-73A4-4247-9137-D1223640FF58}" destId="{288376A6-B9DD-4EE8-B8F7-2E75A735497F}" srcOrd="1" destOrd="0" presId="urn:microsoft.com/office/officeart/2005/8/layout/process3"/>
    <dgm:cxn modelId="{186FC5B7-DB38-401F-B729-33AB7C756A4C}" type="presParOf" srcId="{288376A6-B9DD-4EE8-B8F7-2E75A735497F}" destId="{56A5BEE8-35C6-4572-995F-DF674010A57A}" srcOrd="0" destOrd="0" presId="urn:microsoft.com/office/officeart/2005/8/layout/process3"/>
    <dgm:cxn modelId="{6973DA03-56AC-49B4-AFE2-12A11A53AB52}" type="presParOf" srcId="{D4C2B512-73A4-4247-9137-D1223640FF58}" destId="{628377D0-1D99-49F0-A8A0-BBB377921D54}" srcOrd="2" destOrd="0" presId="urn:microsoft.com/office/officeart/2005/8/layout/process3"/>
    <dgm:cxn modelId="{4EE3FAF9-6F01-4868-8CCE-6E1A81FEAA9D}" type="presParOf" srcId="{628377D0-1D99-49F0-A8A0-BBB377921D54}" destId="{4B0A7B9D-9ECE-46B2-8B51-5FAFFAEB5B66}" srcOrd="0" destOrd="0" presId="urn:microsoft.com/office/officeart/2005/8/layout/process3"/>
    <dgm:cxn modelId="{261BA4B6-F286-4AA5-8D1A-42719E52B003}" type="presParOf" srcId="{628377D0-1D99-49F0-A8A0-BBB377921D54}" destId="{D8B4C33E-343B-43EF-9EDC-97C4CC0DF45B}" srcOrd="1" destOrd="0" presId="urn:microsoft.com/office/officeart/2005/8/layout/process3"/>
    <dgm:cxn modelId="{E31B9DE1-99ED-473A-A462-CEE77873A2CB}" type="presParOf" srcId="{628377D0-1D99-49F0-A8A0-BBB377921D54}" destId="{9E0B8F17-4503-40A4-9BD3-8ECB0FC05EFB}" srcOrd="2" destOrd="0" presId="urn:microsoft.com/office/officeart/2005/8/layout/process3"/>
    <dgm:cxn modelId="{3BD866CE-9DDA-4C81-9099-C9B3C4380B62}" type="presParOf" srcId="{D4C2B512-73A4-4247-9137-D1223640FF58}" destId="{10038586-E708-47C1-858C-68D171D2B79B}" srcOrd="3" destOrd="0" presId="urn:microsoft.com/office/officeart/2005/8/layout/process3"/>
    <dgm:cxn modelId="{AA29CB90-DDAA-457D-BBA0-B4EF2540ACC6}" type="presParOf" srcId="{10038586-E708-47C1-858C-68D171D2B79B}" destId="{3CB95E62-2FEE-48BA-ADD2-0F6462DDFDD6}" srcOrd="0" destOrd="0" presId="urn:microsoft.com/office/officeart/2005/8/layout/process3"/>
    <dgm:cxn modelId="{BC166315-88A0-4155-8A4D-44B9637EF960}" type="presParOf" srcId="{D4C2B512-73A4-4247-9137-D1223640FF58}" destId="{05A8A84E-E56F-4185-BB80-E7B13580716F}" srcOrd="4" destOrd="0" presId="urn:microsoft.com/office/officeart/2005/8/layout/process3"/>
    <dgm:cxn modelId="{25C8539D-E0FB-4017-9B78-9947E08F25A5}" type="presParOf" srcId="{05A8A84E-E56F-4185-BB80-E7B13580716F}" destId="{84AC378C-6F58-4C14-950A-13AA268458C5}" srcOrd="0" destOrd="0" presId="urn:microsoft.com/office/officeart/2005/8/layout/process3"/>
    <dgm:cxn modelId="{320CCA52-05BA-4EE3-80FF-6B5EEDD09038}" type="presParOf" srcId="{05A8A84E-E56F-4185-BB80-E7B13580716F}" destId="{E363CB41-C2D6-45EC-84A7-386917850C61}" srcOrd="1" destOrd="0" presId="urn:microsoft.com/office/officeart/2005/8/layout/process3"/>
    <dgm:cxn modelId="{222CD089-04A4-4589-A9C4-A996A0762BE2}" type="presParOf" srcId="{05A8A84E-E56F-4185-BB80-E7B13580716F}" destId="{767F7CDD-527F-4C72-9DFD-E0B59FE8212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EC8A83-BC81-41C1-AB39-D7D4E8B7B7F0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F66FC499-8702-40E0-9C41-3C9CDBA7E32F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th-TH" sz="3600" b="1">
              <a:latin typeface="TH SarabunPSK" pitchFamily="34" charset="-34"/>
              <a:cs typeface="TH SarabunPSK" pitchFamily="34" charset="-34"/>
            </a:rPr>
            <a:t>จะปลูกพืชต้องเตรียมดิน</a:t>
          </a:r>
          <a:endParaRPr lang="th-TH" sz="3600" b="1" dirty="0">
            <a:latin typeface="TH SarabunPSK" pitchFamily="34" charset="-34"/>
            <a:cs typeface="TH SarabunPSK" pitchFamily="34" charset="-34"/>
          </a:endParaRPr>
        </a:p>
      </dgm:t>
    </dgm:pt>
    <dgm:pt modelId="{FF4A8ED2-805F-4D4E-BC0F-5F688C378763}" type="parTrans" cxnId="{BA6C6029-B127-48D2-9B0C-32C53F3F3218}">
      <dgm:prSet/>
      <dgm:spPr/>
      <dgm:t>
        <a:bodyPr/>
        <a:lstStyle/>
        <a:p>
          <a:endParaRPr lang="th-TH" sz="2000" b="1">
            <a:solidFill>
              <a:schemeClr val="tx1"/>
            </a:solidFill>
            <a:cs typeface="EucrosiaUPC" pitchFamily="18" charset="-34"/>
          </a:endParaRPr>
        </a:p>
      </dgm:t>
    </dgm:pt>
    <dgm:pt modelId="{9B860449-84E1-4F28-B7B6-93B4C32C7419}" type="sibTrans" cxnId="{BA6C6029-B127-48D2-9B0C-32C53F3F3218}">
      <dgm:prSet custT="1"/>
      <dgm:spPr/>
      <dgm:t>
        <a:bodyPr/>
        <a:lstStyle/>
        <a:p>
          <a:endParaRPr lang="th-TH" sz="2800" b="1">
            <a:solidFill>
              <a:schemeClr val="tx1"/>
            </a:solidFill>
            <a:cs typeface="EucrosiaUPC" pitchFamily="18" charset="-34"/>
          </a:endParaRPr>
        </a:p>
      </dgm:t>
    </dgm:pt>
    <dgm:pt modelId="{EA5864F6-2FD7-428B-B13B-55A635427671}">
      <dgm:prSet phldrT="[ข้อความ]" custT="1"/>
      <dgm:spPr>
        <a:solidFill>
          <a:srgbClr val="92D050"/>
        </a:solidFill>
      </dgm:spPr>
      <dgm:t>
        <a:bodyPr/>
        <a:lstStyle/>
        <a:p>
          <a:r>
            <a:rPr lang="th-TH" sz="3600" b="1" dirty="0">
              <a:latin typeface="TH SarabunPSK" pitchFamily="34" charset="-34"/>
              <a:cs typeface="TH SarabunPSK" pitchFamily="34" charset="-34"/>
            </a:rPr>
            <a:t>จะกินต้องเตรียมอาหาร</a:t>
          </a:r>
        </a:p>
      </dgm:t>
    </dgm:pt>
    <dgm:pt modelId="{0C88D0D7-D5D5-452A-ADF7-44BB2E42F69B}" type="parTrans" cxnId="{3F6D0AF9-3848-4890-959C-45A772E3FF50}">
      <dgm:prSet/>
      <dgm:spPr/>
      <dgm:t>
        <a:bodyPr/>
        <a:lstStyle/>
        <a:p>
          <a:endParaRPr lang="th-TH" sz="2000" b="1">
            <a:solidFill>
              <a:schemeClr val="tx1"/>
            </a:solidFill>
            <a:cs typeface="EucrosiaUPC" pitchFamily="18" charset="-34"/>
          </a:endParaRPr>
        </a:p>
      </dgm:t>
    </dgm:pt>
    <dgm:pt modelId="{6ACC04AE-487E-41DE-B9F1-CCE005F00791}" type="sibTrans" cxnId="{3F6D0AF9-3848-4890-959C-45A772E3FF50}">
      <dgm:prSet custT="1"/>
      <dgm:spPr/>
      <dgm:t>
        <a:bodyPr/>
        <a:lstStyle/>
        <a:p>
          <a:endParaRPr lang="th-TH" sz="2800" b="1">
            <a:solidFill>
              <a:schemeClr val="tx1"/>
            </a:solidFill>
            <a:cs typeface="EucrosiaUPC" pitchFamily="18" charset="-34"/>
          </a:endParaRPr>
        </a:p>
      </dgm:t>
    </dgm:pt>
    <dgm:pt modelId="{B78C15D4-EAC3-409C-B5AA-B93885C4A10B}">
      <dgm:prSet phldrT="[ข้อความ]" custT="1"/>
      <dgm:spPr>
        <a:solidFill>
          <a:srgbClr val="FFCDE6"/>
        </a:solidFill>
      </dgm:spPr>
      <dgm:t>
        <a:bodyPr/>
        <a:lstStyle/>
        <a:p>
          <a:r>
            <a: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จะพัฒนางานต้องเตรียมคน</a:t>
          </a:r>
        </a:p>
      </dgm:t>
    </dgm:pt>
    <dgm:pt modelId="{1F19D4E8-AE53-4C60-B81A-B1C40989A012}" type="parTrans" cxnId="{FFBF0C17-86D7-4830-9E44-317BEA31400F}">
      <dgm:prSet/>
      <dgm:spPr/>
      <dgm:t>
        <a:bodyPr/>
        <a:lstStyle/>
        <a:p>
          <a:endParaRPr lang="th-TH" sz="2000" b="1">
            <a:solidFill>
              <a:schemeClr val="tx1"/>
            </a:solidFill>
            <a:cs typeface="EucrosiaUPC" pitchFamily="18" charset="-34"/>
          </a:endParaRPr>
        </a:p>
      </dgm:t>
    </dgm:pt>
    <dgm:pt modelId="{BF225D66-77AF-4693-B089-630C3E8C266C}" type="sibTrans" cxnId="{FFBF0C17-86D7-4830-9E44-317BEA31400F}">
      <dgm:prSet custT="1"/>
      <dgm:spPr/>
      <dgm:t>
        <a:bodyPr/>
        <a:lstStyle/>
        <a:p>
          <a:endParaRPr lang="th-TH" sz="2800" b="1">
            <a:solidFill>
              <a:schemeClr val="tx1"/>
            </a:solidFill>
            <a:cs typeface="EucrosiaUPC" pitchFamily="18" charset="-34"/>
          </a:endParaRPr>
        </a:p>
      </dgm:t>
    </dgm:pt>
    <dgm:pt modelId="{80846031-B826-4649-A276-15F3B965A0E3}">
      <dgm:prSet phldrT="[ข้อความ]" custT="1"/>
      <dgm:spPr>
        <a:solidFill>
          <a:srgbClr val="C6DED5"/>
        </a:solidFill>
      </dgm:spPr>
      <dgm:t>
        <a:bodyPr/>
        <a:lstStyle/>
        <a:p>
          <a:r>
            <a:rPr lang="th-TH" sz="3600" b="1">
              <a:latin typeface="TH SarabunPSK" pitchFamily="34" charset="-34"/>
              <a:cs typeface="TH SarabunPSK" pitchFamily="34" charset="-34"/>
            </a:rPr>
            <a:t>จะพัฒนาคนจะต้องเริ่มที่สมรรถนะ</a:t>
          </a:r>
          <a:endParaRPr lang="th-TH" sz="3600" b="1" dirty="0">
            <a:latin typeface="TH SarabunPSK" pitchFamily="34" charset="-34"/>
            <a:cs typeface="TH SarabunPSK" pitchFamily="34" charset="-34"/>
          </a:endParaRPr>
        </a:p>
      </dgm:t>
    </dgm:pt>
    <dgm:pt modelId="{30FB3F56-4BA4-4F46-BDED-A5D482373398}" type="parTrans" cxnId="{206E7346-768C-4CC1-B37D-4DD9EDF33314}">
      <dgm:prSet/>
      <dgm:spPr/>
      <dgm:t>
        <a:bodyPr/>
        <a:lstStyle/>
        <a:p>
          <a:endParaRPr lang="th-TH" sz="2000" b="1">
            <a:solidFill>
              <a:schemeClr val="tx1"/>
            </a:solidFill>
            <a:cs typeface="EucrosiaUPC" pitchFamily="18" charset="-34"/>
          </a:endParaRPr>
        </a:p>
      </dgm:t>
    </dgm:pt>
    <dgm:pt modelId="{BDDB6634-2842-47AA-BD20-4733526DDF6C}" type="sibTrans" cxnId="{206E7346-768C-4CC1-B37D-4DD9EDF33314}">
      <dgm:prSet custT="1"/>
      <dgm:spPr/>
      <dgm:t>
        <a:bodyPr/>
        <a:lstStyle/>
        <a:p>
          <a:endParaRPr lang="th-TH" sz="2800" b="1">
            <a:solidFill>
              <a:schemeClr val="tx1"/>
            </a:solidFill>
            <a:cs typeface="EucrosiaUPC" pitchFamily="18" charset="-34"/>
          </a:endParaRPr>
        </a:p>
      </dgm:t>
    </dgm:pt>
    <dgm:pt modelId="{BA8E0DCC-5BAE-4733-AE4A-D55EAF12AD71}">
      <dgm:prSet phldrT="[ข้อความ]" custT="1"/>
      <dgm:spPr>
        <a:solidFill>
          <a:srgbClr val="FF6699"/>
        </a:solidFill>
      </dgm:spPr>
      <dgm:t>
        <a:bodyPr/>
        <a:lstStyle/>
        <a:p>
          <a:r>
            <a:rPr lang="th-TH" sz="3600" b="1" dirty="0">
              <a:latin typeface="TH SarabunPSK" pitchFamily="34" charset="-34"/>
              <a:cs typeface="TH SarabunPSK" pitchFamily="34" charset="-34"/>
            </a:rPr>
            <a:t>จะพัฒนาสมรรถนะต้องเริ่มที่</a:t>
          </a:r>
          <a:r>
            <a:rPr lang="en-US" sz="3600" b="1" dirty="0">
              <a:latin typeface="TH SarabunPSK" pitchFamily="34" charset="-34"/>
              <a:cs typeface="TH SarabunPSK" pitchFamily="34" charset="-34"/>
            </a:rPr>
            <a:t> Km</a:t>
          </a:r>
          <a:endParaRPr lang="th-TH" sz="3600" b="1" dirty="0">
            <a:latin typeface="TH SarabunPSK" pitchFamily="34" charset="-34"/>
            <a:cs typeface="TH SarabunPSK" pitchFamily="34" charset="-34"/>
          </a:endParaRPr>
        </a:p>
      </dgm:t>
    </dgm:pt>
    <dgm:pt modelId="{C1C692AC-673E-45B3-BB56-6AFBE7BDF6E6}" type="parTrans" cxnId="{F4889683-9D14-4FA1-B845-1FE4F54A0F2A}">
      <dgm:prSet/>
      <dgm:spPr/>
      <dgm:t>
        <a:bodyPr/>
        <a:lstStyle/>
        <a:p>
          <a:endParaRPr lang="th-TH" sz="2000" b="1">
            <a:solidFill>
              <a:schemeClr val="tx1"/>
            </a:solidFill>
            <a:cs typeface="EucrosiaUPC" pitchFamily="18" charset="-34"/>
          </a:endParaRPr>
        </a:p>
      </dgm:t>
    </dgm:pt>
    <dgm:pt modelId="{C39ABE48-71B5-41FB-8AAA-DE180E8B62DF}" type="sibTrans" cxnId="{F4889683-9D14-4FA1-B845-1FE4F54A0F2A}">
      <dgm:prSet/>
      <dgm:spPr/>
      <dgm:t>
        <a:bodyPr/>
        <a:lstStyle/>
        <a:p>
          <a:endParaRPr lang="th-TH" sz="2000" b="1">
            <a:solidFill>
              <a:schemeClr val="tx1"/>
            </a:solidFill>
            <a:cs typeface="EucrosiaUPC" pitchFamily="18" charset="-34"/>
          </a:endParaRPr>
        </a:p>
      </dgm:t>
    </dgm:pt>
    <dgm:pt modelId="{686989F4-6C4A-4295-9A98-AA6D97C84AF2}">
      <dgm:prSet phldrT="[ข้อความ]" custT="1"/>
      <dgm:spPr/>
      <dgm:t>
        <a:bodyPr/>
        <a:lstStyle/>
        <a:p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846D6B0C-3998-425B-9F5C-4B298D807A01}" type="sibTrans" cxnId="{AA31E890-A416-4FA5-9FBF-CCD23BB3D3CA}">
      <dgm:prSet/>
      <dgm:spPr/>
      <dgm:t>
        <a:bodyPr/>
        <a:lstStyle/>
        <a:p>
          <a:endParaRPr lang="th-TH"/>
        </a:p>
      </dgm:t>
    </dgm:pt>
    <dgm:pt modelId="{EA601C3B-DB32-4A9C-9A87-535653E250A0}" type="parTrans" cxnId="{AA31E890-A416-4FA5-9FBF-CCD23BB3D3CA}">
      <dgm:prSet/>
      <dgm:spPr/>
      <dgm:t>
        <a:bodyPr/>
        <a:lstStyle/>
        <a:p>
          <a:endParaRPr lang="th-TH"/>
        </a:p>
      </dgm:t>
    </dgm:pt>
    <dgm:pt modelId="{5B998F71-B3A6-4197-98EE-6D29A2F63A37}" type="pres">
      <dgm:prSet presAssocID="{4EEC8A83-BC81-41C1-AB39-D7D4E8B7B7F0}" presName="outerComposite" presStyleCnt="0">
        <dgm:presLayoutVars>
          <dgm:chMax val="5"/>
          <dgm:dir/>
          <dgm:resizeHandles val="exact"/>
        </dgm:presLayoutVars>
      </dgm:prSet>
      <dgm:spPr/>
    </dgm:pt>
    <dgm:pt modelId="{5641C9FC-B1CA-417A-86E8-57EFD7E1B4C0}" type="pres">
      <dgm:prSet presAssocID="{4EEC8A83-BC81-41C1-AB39-D7D4E8B7B7F0}" presName="dummyMaxCanvas" presStyleCnt="0">
        <dgm:presLayoutVars/>
      </dgm:prSet>
      <dgm:spPr/>
    </dgm:pt>
    <dgm:pt modelId="{56259CC6-C97A-4241-AAAF-56E4F778D7E2}" type="pres">
      <dgm:prSet presAssocID="{4EEC8A83-BC81-41C1-AB39-D7D4E8B7B7F0}" presName="FiveNodes_1" presStyleLbl="node1" presStyleIdx="0" presStyleCnt="5">
        <dgm:presLayoutVars>
          <dgm:bulletEnabled val="1"/>
        </dgm:presLayoutVars>
      </dgm:prSet>
      <dgm:spPr/>
    </dgm:pt>
    <dgm:pt modelId="{DABF3001-B590-4E77-9BE7-3E11E854F275}" type="pres">
      <dgm:prSet presAssocID="{4EEC8A83-BC81-41C1-AB39-D7D4E8B7B7F0}" presName="FiveNodes_2" presStyleLbl="node1" presStyleIdx="1" presStyleCnt="5">
        <dgm:presLayoutVars>
          <dgm:bulletEnabled val="1"/>
        </dgm:presLayoutVars>
      </dgm:prSet>
      <dgm:spPr/>
    </dgm:pt>
    <dgm:pt modelId="{0D5CAC40-579F-4241-8E31-90CA99522522}" type="pres">
      <dgm:prSet presAssocID="{4EEC8A83-BC81-41C1-AB39-D7D4E8B7B7F0}" presName="FiveNodes_3" presStyleLbl="node1" presStyleIdx="2" presStyleCnt="5">
        <dgm:presLayoutVars>
          <dgm:bulletEnabled val="1"/>
        </dgm:presLayoutVars>
      </dgm:prSet>
      <dgm:spPr/>
    </dgm:pt>
    <dgm:pt modelId="{A62AC074-A2D1-4614-A1CD-70C57AA51886}" type="pres">
      <dgm:prSet presAssocID="{4EEC8A83-BC81-41C1-AB39-D7D4E8B7B7F0}" presName="FiveNodes_4" presStyleLbl="node1" presStyleIdx="3" presStyleCnt="5">
        <dgm:presLayoutVars>
          <dgm:bulletEnabled val="1"/>
        </dgm:presLayoutVars>
      </dgm:prSet>
      <dgm:spPr/>
    </dgm:pt>
    <dgm:pt modelId="{C8638902-C93A-4E37-8D7A-B48819B0D687}" type="pres">
      <dgm:prSet presAssocID="{4EEC8A83-BC81-41C1-AB39-D7D4E8B7B7F0}" presName="FiveNodes_5" presStyleLbl="node1" presStyleIdx="4" presStyleCnt="5">
        <dgm:presLayoutVars>
          <dgm:bulletEnabled val="1"/>
        </dgm:presLayoutVars>
      </dgm:prSet>
      <dgm:spPr/>
    </dgm:pt>
    <dgm:pt modelId="{B87ADD1A-B44F-49A9-ABF6-93B202CE31E5}" type="pres">
      <dgm:prSet presAssocID="{4EEC8A83-BC81-41C1-AB39-D7D4E8B7B7F0}" presName="FiveConn_1-2" presStyleLbl="fgAccFollowNode1" presStyleIdx="0" presStyleCnt="4">
        <dgm:presLayoutVars>
          <dgm:bulletEnabled val="1"/>
        </dgm:presLayoutVars>
      </dgm:prSet>
      <dgm:spPr/>
    </dgm:pt>
    <dgm:pt modelId="{447E2EDD-C1C5-47F3-B484-2A7A619FEDE3}" type="pres">
      <dgm:prSet presAssocID="{4EEC8A83-BC81-41C1-AB39-D7D4E8B7B7F0}" presName="FiveConn_2-3" presStyleLbl="fgAccFollowNode1" presStyleIdx="1" presStyleCnt="4">
        <dgm:presLayoutVars>
          <dgm:bulletEnabled val="1"/>
        </dgm:presLayoutVars>
      </dgm:prSet>
      <dgm:spPr/>
    </dgm:pt>
    <dgm:pt modelId="{5F0B8C2B-0B0F-4226-A8E5-F2E5C9F354E5}" type="pres">
      <dgm:prSet presAssocID="{4EEC8A83-BC81-41C1-AB39-D7D4E8B7B7F0}" presName="FiveConn_3-4" presStyleLbl="fgAccFollowNode1" presStyleIdx="2" presStyleCnt="4">
        <dgm:presLayoutVars>
          <dgm:bulletEnabled val="1"/>
        </dgm:presLayoutVars>
      </dgm:prSet>
      <dgm:spPr/>
    </dgm:pt>
    <dgm:pt modelId="{C0EAFBD6-3E5F-43C9-B1A7-683AD80C90CE}" type="pres">
      <dgm:prSet presAssocID="{4EEC8A83-BC81-41C1-AB39-D7D4E8B7B7F0}" presName="FiveConn_4-5" presStyleLbl="fgAccFollowNode1" presStyleIdx="3" presStyleCnt="4">
        <dgm:presLayoutVars>
          <dgm:bulletEnabled val="1"/>
        </dgm:presLayoutVars>
      </dgm:prSet>
      <dgm:spPr/>
    </dgm:pt>
    <dgm:pt modelId="{C2E8A53A-E459-4036-8298-94979E060ECB}" type="pres">
      <dgm:prSet presAssocID="{4EEC8A83-BC81-41C1-AB39-D7D4E8B7B7F0}" presName="FiveNodes_1_text" presStyleLbl="node1" presStyleIdx="4" presStyleCnt="5">
        <dgm:presLayoutVars>
          <dgm:bulletEnabled val="1"/>
        </dgm:presLayoutVars>
      </dgm:prSet>
      <dgm:spPr/>
    </dgm:pt>
    <dgm:pt modelId="{C404F2B5-617A-4E1D-8803-3CD2A763EDF0}" type="pres">
      <dgm:prSet presAssocID="{4EEC8A83-BC81-41C1-AB39-D7D4E8B7B7F0}" presName="FiveNodes_2_text" presStyleLbl="node1" presStyleIdx="4" presStyleCnt="5">
        <dgm:presLayoutVars>
          <dgm:bulletEnabled val="1"/>
        </dgm:presLayoutVars>
      </dgm:prSet>
      <dgm:spPr/>
    </dgm:pt>
    <dgm:pt modelId="{953B227A-DC53-4ED5-B1AF-16242E8E7E44}" type="pres">
      <dgm:prSet presAssocID="{4EEC8A83-BC81-41C1-AB39-D7D4E8B7B7F0}" presName="FiveNodes_3_text" presStyleLbl="node1" presStyleIdx="4" presStyleCnt="5">
        <dgm:presLayoutVars>
          <dgm:bulletEnabled val="1"/>
        </dgm:presLayoutVars>
      </dgm:prSet>
      <dgm:spPr/>
    </dgm:pt>
    <dgm:pt modelId="{B1A01640-80CD-4EF8-8855-84B601A586D2}" type="pres">
      <dgm:prSet presAssocID="{4EEC8A83-BC81-41C1-AB39-D7D4E8B7B7F0}" presName="FiveNodes_4_text" presStyleLbl="node1" presStyleIdx="4" presStyleCnt="5">
        <dgm:presLayoutVars>
          <dgm:bulletEnabled val="1"/>
        </dgm:presLayoutVars>
      </dgm:prSet>
      <dgm:spPr/>
    </dgm:pt>
    <dgm:pt modelId="{1AB7619D-CA09-4D4E-B51D-A165A44BE8E2}" type="pres">
      <dgm:prSet presAssocID="{4EEC8A83-BC81-41C1-AB39-D7D4E8B7B7F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538B103-1409-4F20-8CC2-6D502F1A273A}" type="presOf" srcId="{BDDB6634-2842-47AA-BD20-4733526DDF6C}" destId="{C0EAFBD6-3E5F-43C9-B1A7-683AD80C90CE}" srcOrd="0" destOrd="0" presId="urn:microsoft.com/office/officeart/2005/8/layout/vProcess5"/>
    <dgm:cxn modelId="{4E8DF711-0D60-494B-AC70-A362686447A7}" type="presOf" srcId="{F66FC499-8702-40E0-9C41-3C9CDBA7E32F}" destId="{56259CC6-C97A-4241-AAAF-56E4F778D7E2}" srcOrd="0" destOrd="0" presId="urn:microsoft.com/office/officeart/2005/8/layout/vProcess5"/>
    <dgm:cxn modelId="{FFBF0C17-86D7-4830-9E44-317BEA31400F}" srcId="{4EEC8A83-BC81-41C1-AB39-D7D4E8B7B7F0}" destId="{B78C15D4-EAC3-409C-B5AA-B93885C4A10B}" srcOrd="2" destOrd="0" parTransId="{1F19D4E8-AE53-4C60-B81A-B1C40989A012}" sibTransId="{BF225D66-77AF-4693-B089-630C3E8C266C}"/>
    <dgm:cxn modelId="{BA6C6029-B127-48D2-9B0C-32C53F3F3218}" srcId="{4EEC8A83-BC81-41C1-AB39-D7D4E8B7B7F0}" destId="{F66FC499-8702-40E0-9C41-3C9CDBA7E32F}" srcOrd="0" destOrd="0" parTransId="{FF4A8ED2-805F-4D4E-BC0F-5F688C378763}" sibTransId="{9B860449-84E1-4F28-B7B6-93B4C32C7419}"/>
    <dgm:cxn modelId="{F0F45332-B4B2-487B-A2EF-92AA3C9A0F5E}" type="presOf" srcId="{80846031-B826-4649-A276-15F3B965A0E3}" destId="{B1A01640-80CD-4EF8-8855-84B601A586D2}" srcOrd="1" destOrd="0" presId="urn:microsoft.com/office/officeart/2005/8/layout/vProcess5"/>
    <dgm:cxn modelId="{14C12F41-3CFC-4FD7-85B4-A0A3FF0226E9}" type="presOf" srcId="{BA8E0DCC-5BAE-4733-AE4A-D55EAF12AD71}" destId="{1AB7619D-CA09-4D4E-B51D-A165A44BE8E2}" srcOrd="1" destOrd="0" presId="urn:microsoft.com/office/officeart/2005/8/layout/vProcess5"/>
    <dgm:cxn modelId="{206E7346-768C-4CC1-B37D-4DD9EDF33314}" srcId="{4EEC8A83-BC81-41C1-AB39-D7D4E8B7B7F0}" destId="{80846031-B826-4649-A276-15F3B965A0E3}" srcOrd="3" destOrd="0" parTransId="{30FB3F56-4BA4-4F46-BDED-A5D482373398}" sibTransId="{BDDB6634-2842-47AA-BD20-4733526DDF6C}"/>
    <dgm:cxn modelId="{F4889683-9D14-4FA1-B845-1FE4F54A0F2A}" srcId="{4EEC8A83-BC81-41C1-AB39-D7D4E8B7B7F0}" destId="{BA8E0DCC-5BAE-4733-AE4A-D55EAF12AD71}" srcOrd="4" destOrd="0" parTransId="{C1C692AC-673E-45B3-BB56-6AFBE7BDF6E6}" sibTransId="{C39ABE48-71B5-41FB-8AAA-DE180E8B62DF}"/>
    <dgm:cxn modelId="{F9749E8E-1A59-42D2-8FE4-D47F9981BBB5}" type="presOf" srcId="{80846031-B826-4649-A276-15F3B965A0E3}" destId="{A62AC074-A2D1-4614-A1CD-70C57AA51886}" srcOrd="0" destOrd="0" presId="urn:microsoft.com/office/officeart/2005/8/layout/vProcess5"/>
    <dgm:cxn modelId="{3B5DCE8E-57CE-4E62-BAA5-02B19E9894A7}" type="presOf" srcId="{B78C15D4-EAC3-409C-B5AA-B93885C4A10B}" destId="{0D5CAC40-579F-4241-8E31-90CA99522522}" srcOrd="0" destOrd="0" presId="urn:microsoft.com/office/officeart/2005/8/layout/vProcess5"/>
    <dgm:cxn modelId="{3DAD7F8F-C017-4C89-841A-CB4A3772480A}" type="presOf" srcId="{4EEC8A83-BC81-41C1-AB39-D7D4E8B7B7F0}" destId="{5B998F71-B3A6-4197-98EE-6D29A2F63A37}" srcOrd="0" destOrd="0" presId="urn:microsoft.com/office/officeart/2005/8/layout/vProcess5"/>
    <dgm:cxn modelId="{8EED0E90-E8AD-40C1-9326-3E4B16FD8CD9}" type="presOf" srcId="{6ACC04AE-487E-41DE-B9F1-CCE005F00791}" destId="{447E2EDD-C1C5-47F3-B484-2A7A619FEDE3}" srcOrd="0" destOrd="0" presId="urn:microsoft.com/office/officeart/2005/8/layout/vProcess5"/>
    <dgm:cxn modelId="{AA31E890-A416-4FA5-9FBF-CCD23BB3D3CA}" srcId="{4EEC8A83-BC81-41C1-AB39-D7D4E8B7B7F0}" destId="{686989F4-6C4A-4295-9A98-AA6D97C84AF2}" srcOrd="5" destOrd="0" parTransId="{EA601C3B-DB32-4A9C-9A87-535653E250A0}" sibTransId="{846D6B0C-3998-425B-9F5C-4B298D807A01}"/>
    <dgm:cxn modelId="{526DC097-55CE-474A-A3A8-74015A10F8DE}" type="presOf" srcId="{BA8E0DCC-5BAE-4733-AE4A-D55EAF12AD71}" destId="{C8638902-C93A-4E37-8D7A-B48819B0D687}" srcOrd="0" destOrd="0" presId="urn:microsoft.com/office/officeart/2005/8/layout/vProcess5"/>
    <dgm:cxn modelId="{92F6199E-3E5B-483D-9579-5E5EF8C9A7C9}" type="presOf" srcId="{BF225D66-77AF-4693-B089-630C3E8C266C}" destId="{5F0B8C2B-0B0F-4226-A8E5-F2E5C9F354E5}" srcOrd="0" destOrd="0" presId="urn:microsoft.com/office/officeart/2005/8/layout/vProcess5"/>
    <dgm:cxn modelId="{F23C40B0-4E78-409A-9B59-F9C3A69EA5B1}" type="presOf" srcId="{F66FC499-8702-40E0-9C41-3C9CDBA7E32F}" destId="{C2E8A53A-E459-4036-8298-94979E060ECB}" srcOrd="1" destOrd="0" presId="urn:microsoft.com/office/officeart/2005/8/layout/vProcess5"/>
    <dgm:cxn modelId="{D02A80BC-4E97-4B62-99F3-C0FF9AAADDD0}" type="presOf" srcId="{EA5864F6-2FD7-428B-B13B-55A635427671}" destId="{C404F2B5-617A-4E1D-8803-3CD2A763EDF0}" srcOrd="1" destOrd="0" presId="urn:microsoft.com/office/officeart/2005/8/layout/vProcess5"/>
    <dgm:cxn modelId="{2F901FBF-AD3A-461C-9D09-96DFA721E58F}" type="presOf" srcId="{B78C15D4-EAC3-409C-B5AA-B93885C4A10B}" destId="{953B227A-DC53-4ED5-B1AF-16242E8E7E44}" srcOrd="1" destOrd="0" presId="urn:microsoft.com/office/officeart/2005/8/layout/vProcess5"/>
    <dgm:cxn modelId="{0E31AFC8-F55A-4E79-B10C-F3C24C03425F}" type="presOf" srcId="{EA5864F6-2FD7-428B-B13B-55A635427671}" destId="{DABF3001-B590-4E77-9BE7-3E11E854F275}" srcOrd="0" destOrd="0" presId="urn:microsoft.com/office/officeart/2005/8/layout/vProcess5"/>
    <dgm:cxn modelId="{C1AA27F0-6CDF-4F7E-9A7C-F12E5B51C898}" type="presOf" srcId="{9B860449-84E1-4F28-B7B6-93B4C32C7419}" destId="{B87ADD1A-B44F-49A9-ABF6-93B202CE31E5}" srcOrd="0" destOrd="0" presId="urn:microsoft.com/office/officeart/2005/8/layout/vProcess5"/>
    <dgm:cxn modelId="{3F6D0AF9-3848-4890-959C-45A772E3FF50}" srcId="{4EEC8A83-BC81-41C1-AB39-D7D4E8B7B7F0}" destId="{EA5864F6-2FD7-428B-B13B-55A635427671}" srcOrd="1" destOrd="0" parTransId="{0C88D0D7-D5D5-452A-ADF7-44BB2E42F69B}" sibTransId="{6ACC04AE-487E-41DE-B9F1-CCE005F00791}"/>
    <dgm:cxn modelId="{9C106BC1-CFCE-4CBA-B00F-B16AB4F33AFE}" type="presParOf" srcId="{5B998F71-B3A6-4197-98EE-6D29A2F63A37}" destId="{5641C9FC-B1CA-417A-86E8-57EFD7E1B4C0}" srcOrd="0" destOrd="0" presId="urn:microsoft.com/office/officeart/2005/8/layout/vProcess5"/>
    <dgm:cxn modelId="{4F5B9C36-82F9-4F06-AE52-A4D93A7D79D0}" type="presParOf" srcId="{5B998F71-B3A6-4197-98EE-6D29A2F63A37}" destId="{56259CC6-C97A-4241-AAAF-56E4F778D7E2}" srcOrd="1" destOrd="0" presId="urn:microsoft.com/office/officeart/2005/8/layout/vProcess5"/>
    <dgm:cxn modelId="{EB156340-5367-458C-B99C-74BA5B1E1963}" type="presParOf" srcId="{5B998F71-B3A6-4197-98EE-6D29A2F63A37}" destId="{DABF3001-B590-4E77-9BE7-3E11E854F275}" srcOrd="2" destOrd="0" presId="urn:microsoft.com/office/officeart/2005/8/layout/vProcess5"/>
    <dgm:cxn modelId="{E8EBABD1-39C1-4B28-BABA-15CCE1D34439}" type="presParOf" srcId="{5B998F71-B3A6-4197-98EE-6D29A2F63A37}" destId="{0D5CAC40-579F-4241-8E31-90CA99522522}" srcOrd="3" destOrd="0" presId="urn:microsoft.com/office/officeart/2005/8/layout/vProcess5"/>
    <dgm:cxn modelId="{86A76E82-8FF1-4C81-9C12-045EAA939D83}" type="presParOf" srcId="{5B998F71-B3A6-4197-98EE-6D29A2F63A37}" destId="{A62AC074-A2D1-4614-A1CD-70C57AA51886}" srcOrd="4" destOrd="0" presId="urn:microsoft.com/office/officeart/2005/8/layout/vProcess5"/>
    <dgm:cxn modelId="{B7B37C73-6E9C-46D4-B85C-5CD936DB5F86}" type="presParOf" srcId="{5B998F71-B3A6-4197-98EE-6D29A2F63A37}" destId="{C8638902-C93A-4E37-8D7A-B48819B0D687}" srcOrd="5" destOrd="0" presId="urn:microsoft.com/office/officeart/2005/8/layout/vProcess5"/>
    <dgm:cxn modelId="{7DA296B5-568D-4D2E-820C-4292434DBA43}" type="presParOf" srcId="{5B998F71-B3A6-4197-98EE-6D29A2F63A37}" destId="{B87ADD1A-B44F-49A9-ABF6-93B202CE31E5}" srcOrd="6" destOrd="0" presId="urn:microsoft.com/office/officeart/2005/8/layout/vProcess5"/>
    <dgm:cxn modelId="{42B18B49-1A2B-44A7-948E-8CCBC61BE8EB}" type="presParOf" srcId="{5B998F71-B3A6-4197-98EE-6D29A2F63A37}" destId="{447E2EDD-C1C5-47F3-B484-2A7A619FEDE3}" srcOrd="7" destOrd="0" presId="urn:microsoft.com/office/officeart/2005/8/layout/vProcess5"/>
    <dgm:cxn modelId="{D4EA4D92-2062-4887-B83F-94BE86A35218}" type="presParOf" srcId="{5B998F71-B3A6-4197-98EE-6D29A2F63A37}" destId="{5F0B8C2B-0B0F-4226-A8E5-F2E5C9F354E5}" srcOrd="8" destOrd="0" presId="urn:microsoft.com/office/officeart/2005/8/layout/vProcess5"/>
    <dgm:cxn modelId="{BE95EFE5-D768-44BA-B978-8B94321A452D}" type="presParOf" srcId="{5B998F71-B3A6-4197-98EE-6D29A2F63A37}" destId="{C0EAFBD6-3E5F-43C9-B1A7-683AD80C90CE}" srcOrd="9" destOrd="0" presId="urn:microsoft.com/office/officeart/2005/8/layout/vProcess5"/>
    <dgm:cxn modelId="{528D4137-73FE-475D-A8F1-8F418C0A6F6C}" type="presParOf" srcId="{5B998F71-B3A6-4197-98EE-6D29A2F63A37}" destId="{C2E8A53A-E459-4036-8298-94979E060ECB}" srcOrd="10" destOrd="0" presId="urn:microsoft.com/office/officeart/2005/8/layout/vProcess5"/>
    <dgm:cxn modelId="{4DC8C477-A02C-4185-8C21-352C1C0866B1}" type="presParOf" srcId="{5B998F71-B3A6-4197-98EE-6D29A2F63A37}" destId="{C404F2B5-617A-4E1D-8803-3CD2A763EDF0}" srcOrd="11" destOrd="0" presId="urn:microsoft.com/office/officeart/2005/8/layout/vProcess5"/>
    <dgm:cxn modelId="{6750B81B-AD8F-4520-8AD4-AD597C38D4F4}" type="presParOf" srcId="{5B998F71-B3A6-4197-98EE-6D29A2F63A37}" destId="{953B227A-DC53-4ED5-B1AF-16242E8E7E44}" srcOrd="12" destOrd="0" presId="urn:microsoft.com/office/officeart/2005/8/layout/vProcess5"/>
    <dgm:cxn modelId="{C8529944-5A29-42B7-8773-CC1A8FF35CC4}" type="presParOf" srcId="{5B998F71-B3A6-4197-98EE-6D29A2F63A37}" destId="{B1A01640-80CD-4EF8-8855-84B601A586D2}" srcOrd="13" destOrd="0" presId="urn:microsoft.com/office/officeart/2005/8/layout/vProcess5"/>
    <dgm:cxn modelId="{8A4D8681-40B8-41F7-8F9A-F26879492ED0}" type="presParOf" srcId="{5B998F71-B3A6-4197-98EE-6D29A2F63A37}" destId="{1AB7619D-CA09-4D4E-B51D-A165A44BE8E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776817-DE74-43B0-99B5-3CD0A3E8F67D}" type="doc">
      <dgm:prSet loTypeId="urn:microsoft.com/office/officeart/2005/8/layout/equation2" loCatId="relationship" qsTypeId="urn:microsoft.com/office/officeart/2005/8/quickstyle/simple2" qsCatId="simple" csTypeId="urn:microsoft.com/office/officeart/2005/8/colors/colorful2" csCatId="colorful" phldr="1"/>
      <dgm:spPr/>
    </dgm:pt>
    <dgm:pt modelId="{6E16D372-B6D6-4570-B393-6AE7F5274727}">
      <dgm:prSet phldrT="[ข้อความ]" custT="1"/>
      <dgm:spPr/>
      <dgm:t>
        <a:bodyPr/>
        <a:lstStyle/>
        <a:p>
          <a:r>
            <a:rPr lang="th-TH" sz="3200" b="1" dirty="0">
              <a:latin typeface="TH SarabunPSK" pitchFamily="34" charset="-34"/>
              <a:cs typeface="TH SarabunPSK" pitchFamily="34" charset="-34"/>
            </a:rPr>
            <a:t>ความรู้</a:t>
          </a:r>
        </a:p>
      </dgm:t>
    </dgm:pt>
    <dgm:pt modelId="{6CFA294E-236F-4251-BA6C-6DFEEB55D977}" type="parTrans" cxnId="{83ACBA2D-E856-43BD-AB58-2D202D32758A}">
      <dgm:prSet/>
      <dgm:spPr/>
      <dgm:t>
        <a:bodyPr/>
        <a:lstStyle/>
        <a:p>
          <a:endParaRPr lang="th-TH" sz="2000">
            <a:cs typeface="EucrosiaUPC" pitchFamily="18" charset="-34"/>
          </a:endParaRPr>
        </a:p>
      </dgm:t>
    </dgm:pt>
    <dgm:pt modelId="{5B4CAB96-3F1D-447F-872D-C1A56633FE25}" type="sibTrans" cxnId="{83ACBA2D-E856-43BD-AB58-2D202D32758A}">
      <dgm:prSet custT="1"/>
      <dgm:spPr/>
      <dgm:t>
        <a:bodyPr/>
        <a:lstStyle/>
        <a:p>
          <a:endParaRPr lang="th-TH" sz="600">
            <a:cs typeface="EucrosiaUPC" pitchFamily="18" charset="-34"/>
          </a:endParaRPr>
        </a:p>
      </dgm:t>
    </dgm:pt>
    <dgm:pt modelId="{2503354A-66D7-4C9F-8732-6624AFD16B47}">
      <dgm:prSet phldrT="[ข้อความ]" custT="1"/>
      <dgm:spPr/>
      <dgm:t>
        <a:bodyPr/>
        <a:lstStyle/>
        <a:p>
          <a:r>
            <a:rPr lang="th-TH" sz="3200" b="1" dirty="0">
              <a:latin typeface="TH SarabunPSK" pitchFamily="34" charset="-34"/>
              <a:cs typeface="TH SarabunPSK" pitchFamily="34" charset="-34"/>
            </a:rPr>
            <a:t>ทัศนคติ</a:t>
          </a:r>
        </a:p>
      </dgm:t>
    </dgm:pt>
    <dgm:pt modelId="{65CF1F74-140B-4350-8940-3D521BBF3B81}" type="parTrans" cxnId="{460A6E10-5419-4260-B0BB-E256468AE138}">
      <dgm:prSet/>
      <dgm:spPr/>
      <dgm:t>
        <a:bodyPr/>
        <a:lstStyle/>
        <a:p>
          <a:endParaRPr lang="th-TH" sz="2000">
            <a:cs typeface="EucrosiaUPC" pitchFamily="18" charset="-34"/>
          </a:endParaRPr>
        </a:p>
      </dgm:t>
    </dgm:pt>
    <dgm:pt modelId="{EE9AF39C-2F2F-45AC-9E2F-AF60C4634E4C}" type="sibTrans" cxnId="{460A6E10-5419-4260-B0BB-E256468AE138}">
      <dgm:prSet custT="1"/>
      <dgm:spPr/>
      <dgm:t>
        <a:bodyPr/>
        <a:lstStyle/>
        <a:p>
          <a:endParaRPr lang="th-TH" sz="2400">
            <a:cs typeface="EucrosiaUPC" pitchFamily="18" charset="-34"/>
          </a:endParaRPr>
        </a:p>
      </dgm:t>
    </dgm:pt>
    <dgm:pt modelId="{D38062FE-B288-4E9D-99E6-ACE32C0B2965}">
      <dgm:prSet phldrT="[ข้อความ]" custT="1"/>
      <dgm:spPr>
        <a:solidFill>
          <a:srgbClr val="00B8B4"/>
        </a:solidFill>
      </dgm:spPr>
      <dgm:t>
        <a:bodyPr/>
        <a:lstStyle/>
        <a:p>
          <a:r>
            <a:rPr lang="th-TH" sz="3200" b="1" dirty="0">
              <a:latin typeface="TH SarabunPSK" pitchFamily="34" charset="-34"/>
              <a:cs typeface="TH SarabunPSK" pitchFamily="34" charset="-34"/>
            </a:rPr>
            <a:t>สมรรถนะ</a:t>
          </a:r>
        </a:p>
      </dgm:t>
    </dgm:pt>
    <dgm:pt modelId="{DB8C6134-F907-44E2-A184-20F0E9F84632}" type="parTrans" cxnId="{17DC1C4F-7CA2-4DDE-AD70-96E9E125EDF4}">
      <dgm:prSet/>
      <dgm:spPr/>
      <dgm:t>
        <a:bodyPr/>
        <a:lstStyle/>
        <a:p>
          <a:endParaRPr lang="th-TH" sz="2000">
            <a:cs typeface="EucrosiaUPC" pitchFamily="18" charset="-34"/>
          </a:endParaRPr>
        </a:p>
      </dgm:t>
    </dgm:pt>
    <dgm:pt modelId="{AE82FC1E-7227-419C-A085-C3A23FC95B3B}" type="sibTrans" cxnId="{17DC1C4F-7CA2-4DDE-AD70-96E9E125EDF4}">
      <dgm:prSet/>
      <dgm:spPr/>
      <dgm:t>
        <a:bodyPr/>
        <a:lstStyle/>
        <a:p>
          <a:endParaRPr lang="th-TH" sz="2000">
            <a:cs typeface="EucrosiaUPC" pitchFamily="18" charset="-34"/>
          </a:endParaRPr>
        </a:p>
      </dgm:t>
    </dgm:pt>
    <dgm:pt modelId="{A1E49AA5-CD15-443B-A8C5-0188EBBC8A4D}">
      <dgm:prSet phldrT="[ข้อความ]" custT="1"/>
      <dgm:spPr/>
      <dgm:t>
        <a:bodyPr/>
        <a:lstStyle/>
        <a:p>
          <a:r>
            <a:rPr lang="th-TH" sz="3600" b="1" dirty="0">
              <a:latin typeface="TH SarabunPSK" pitchFamily="34" charset="-34"/>
              <a:cs typeface="TH SarabunPSK" pitchFamily="34" charset="-34"/>
            </a:rPr>
            <a:t>ทักษะ</a:t>
          </a:r>
        </a:p>
      </dgm:t>
    </dgm:pt>
    <dgm:pt modelId="{220502F0-D130-4EEA-A1E2-73B35F123F29}" type="parTrans" cxnId="{98A15F1D-5C9B-4D5E-AB85-F4985F6FF92C}">
      <dgm:prSet/>
      <dgm:spPr/>
      <dgm:t>
        <a:bodyPr/>
        <a:lstStyle/>
        <a:p>
          <a:endParaRPr lang="th-TH" sz="2000">
            <a:cs typeface="EucrosiaUPC" pitchFamily="18" charset="-34"/>
          </a:endParaRPr>
        </a:p>
      </dgm:t>
    </dgm:pt>
    <dgm:pt modelId="{50C45A08-A5A9-48CD-AFC9-72915D84B023}" type="sibTrans" cxnId="{98A15F1D-5C9B-4D5E-AB85-F4985F6FF92C}">
      <dgm:prSet custT="1"/>
      <dgm:spPr/>
      <dgm:t>
        <a:bodyPr/>
        <a:lstStyle/>
        <a:p>
          <a:endParaRPr lang="th-TH" sz="600">
            <a:cs typeface="EucrosiaUPC" pitchFamily="18" charset="-34"/>
          </a:endParaRPr>
        </a:p>
      </dgm:t>
    </dgm:pt>
    <dgm:pt modelId="{6B47D8E8-8931-4B24-82A3-8F5D58310A09}" type="pres">
      <dgm:prSet presAssocID="{CC776817-DE74-43B0-99B5-3CD0A3E8F67D}" presName="Name0" presStyleCnt="0">
        <dgm:presLayoutVars>
          <dgm:dir/>
          <dgm:resizeHandles val="exact"/>
        </dgm:presLayoutVars>
      </dgm:prSet>
      <dgm:spPr/>
    </dgm:pt>
    <dgm:pt modelId="{76FCDA29-D067-4D89-A93D-06B53FAA22C2}" type="pres">
      <dgm:prSet presAssocID="{CC776817-DE74-43B0-99B5-3CD0A3E8F67D}" presName="vNodes" presStyleCnt="0"/>
      <dgm:spPr/>
    </dgm:pt>
    <dgm:pt modelId="{6DD7CACF-2925-4479-B6B8-1C8B88EE959C}" type="pres">
      <dgm:prSet presAssocID="{6E16D372-B6D6-4570-B393-6AE7F5274727}" presName="node" presStyleLbl="node1" presStyleIdx="0" presStyleCnt="4">
        <dgm:presLayoutVars>
          <dgm:bulletEnabled val="1"/>
        </dgm:presLayoutVars>
      </dgm:prSet>
      <dgm:spPr/>
    </dgm:pt>
    <dgm:pt modelId="{233F2728-1654-4408-B61A-46EA8971714E}" type="pres">
      <dgm:prSet presAssocID="{5B4CAB96-3F1D-447F-872D-C1A56633FE25}" presName="spacerT" presStyleCnt="0"/>
      <dgm:spPr/>
    </dgm:pt>
    <dgm:pt modelId="{80530C33-8141-4993-9D3D-4AA9F12E5C58}" type="pres">
      <dgm:prSet presAssocID="{5B4CAB96-3F1D-447F-872D-C1A56633FE25}" presName="sibTrans" presStyleLbl="sibTrans2D1" presStyleIdx="0" presStyleCnt="3" custScaleX="48548" custScaleY="34260"/>
      <dgm:spPr/>
    </dgm:pt>
    <dgm:pt modelId="{34752524-400E-4D57-B941-9513E5DC4486}" type="pres">
      <dgm:prSet presAssocID="{5B4CAB96-3F1D-447F-872D-C1A56633FE25}" presName="spacerB" presStyleCnt="0"/>
      <dgm:spPr/>
    </dgm:pt>
    <dgm:pt modelId="{C6F1CBCF-C8FD-4D54-ABD9-9B99C6FFB4E8}" type="pres">
      <dgm:prSet presAssocID="{A1E49AA5-CD15-443B-A8C5-0188EBBC8A4D}" presName="node" presStyleLbl="node1" presStyleIdx="1" presStyleCnt="4">
        <dgm:presLayoutVars>
          <dgm:bulletEnabled val="1"/>
        </dgm:presLayoutVars>
      </dgm:prSet>
      <dgm:spPr/>
    </dgm:pt>
    <dgm:pt modelId="{BAF49D00-2DC2-4C9B-BC2F-92CA88F95C41}" type="pres">
      <dgm:prSet presAssocID="{50C45A08-A5A9-48CD-AFC9-72915D84B023}" presName="spacerT" presStyleCnt="0"/>
      <dgm:spPr/>
    </dgm:pt>
    <dgm:pt modelId="{2F2502A6-C5E5-414D-A8B3-6D7EA559CD67}" type="pres">
      <dgm:prSet presAssocID="{50C45A08-A5A9-48CD-AFC9-72915D84B023}" presName="sibTrans" presStyleLbl="sibTrans2D1" presStyleIdx="1" presStyleCnt="3" custScaleX="44414" custScaleY="23590"/>
      <dgm:spPr/>
    </dgm:pt>
    <dgm:pt modelId="{D64C35C3-C40A-4AF8-8839-C67ECF22D677}" type="pres">
      <dgm:prSet presAssocID="{50C45A08-A5A9-48CD-AFC9-72915D84B023}" presName="spacerB" presStyleCnt="0"/>
      <dgm:spPr/>
    </dgm:pt>
    <dgm:pt modelId="{5101BF09-EABF-4FDB-90BC-AC9C83EEFACA}" type="pres">
      <dgm:prSet presAssocID="{2503354A-66D7-4C9F-8732-6624AFD16B47}" presName="node" presStyleLbl="node1" presStyleIdx="2" presStyleCnt="4">
        <dgm:presLayoutVars>
          <dgm:bulletEnabled val="1"/>
        </dgm:presLayoutVars>
      </dgm:prSet>
      <dgm:spPr/>
    </dgm:pt>
    <dgm:pt modelId="{93671B9A-D65B-4CAA-9BF9-BA9FE48C409D}" type="pres">
      <dgm:prSet presAssocID="{CC776817-DE74-43B0-99B5-3CD0A3E8F67D}" presName="sibTransLast" presStyleLbl="sibTrans2D1" presStyleIdx="2" presStyleCnt="3"/>
      <dgm:spPr/>
    </dgm:pt>
    <dgm:pt modelId="{4E34373B-9824-463B-8412-D48CE40DDA95}" type="pres">
      <dgm:prSet presAssocID="{CC776817-DE74-43B0-99B5-3CD0A3E8F67D}" presName="connectorText" presStyleLbl="sibTrans2D1" presStyleIdx="2" presStyleCnt="3"/>
      <dgm:spPr/>
    </dgm:pt>
    <dgm:pt modelId="{2322C382-53CC-4291-A28D-DC96124BD6CC}" type="pres">
      <dgm:prSet presAssocID="{CC776817-DE74-43B0-99B5-3CD0A3E8F67D}" presName="lastNode" presStyleLbl="node1" presStyleIdx="3" presStyleCnt="4" custScaleX="67115" custScaleY="64524">
        <dgm:presLayoutVars>
          <dgm:bulletEnabled val="1"/>
        </dgm:presLayoutVars>
      </dgm:prSet>
      <dgm:spPr/>
    </dgm:pt>
  </dgm:ptLst>
  <dgm:cxnLst>
    <dgm:cxn modelId="{460A6E10-5419-4260-B0BB-E256468AE138}" srcId="{CC776817-DE74-43B0-99B5-3CD0A3E8F67D}" destId="{2503354A-66D7-4C9F-8732-6624AFD16B47}" srcOrd="2" destOrd="0" parTransId="{65CF1F74-140B-4350-8940-3D521BBF3B81}" sibTransId="{EE9AF39C-2F2F-45AC-9E2F-AF60C4634E4C}"/>
    <dgm:cxn modelId="{98A15F1D-5C9B-4D5E-AB85-F4985F6FF92C}" srcId="{CC776817-DE74-43B0-99B5-3CD0A3E8F67D}" destId="{A1E49AA5-CD15-443B-A8C5-0188EBBC8A4D}" srcOrd="1" destOrd="0" parTransId="{220502F0-D130-4EEA-A1E2-73B35F123F29}" sibTransId="{50C45A08-A5A9-48CD-AFC9-72915D84B023}"/>
    <dgm:cxn modelId="{83ACBA2D-E856-43BD-AB58-2D202D32758A}" srcId="{CC776817-DE74-43B0-99B5-3CD0A3E8F67D}" destId="{6E16D372-B6D6-4570-B393-6AE7F5274727}" srcOrd="0" destOrd="0" parTransId="{6CFA294E-236F-4251-BA6C-6DFEEB55D977}" sibTransId="{5B4CAB96-3F1D-447F-872D-C1A56633FE25}"/>
    <dgm:cxn modelId="{D8D86D5D-447E-48B2-8417-72A84B91C401}" type="presOf" srcId="{EE9AF39C-2F2F-45AC-9E2F-AF60C4634E4C}" destId="{4E34373B-9824-463B-8412-D48CE40DDA95}" srcOrd="1" destOrd="0" presId="urn:microsoft.com/office/officeart/2005/8/layout/equation2"/>
    <dgm:cxn modelId="{CBEDD05E-535A-4F0E-B146-6C96F7712A30}" type="presOf" srcId="{D38062FE-B288-4E9D-99E6-ACE32C0B2965}" destId="{2322C382-53CC-4291-A28D-DC96124BD6CC}" srcOrd="0" destOrd="0" presId="urn:microsoft.com/office/officeart/2005/8/layout/equation2"/>
    <dgm:cxn modelId="{17DC1C4F-7CA2-4DDE-AD70-96E9E125EDF4}" srcId="{CC776817-DE74-43B0-99B5-3CD0A3E8F67D}" destId="{D38062FE-B288-4E9D-99E6-ACE32C0B2965}" srcOrd="3" destOrd="0" parTransId="{DB8C6134-F907-44E2-A184-20F0E9F84632}" sibTransId="{AE82FC1E-7227-419C-A085-C3A23FC95B3B}"/>
    <dgm:cxn modelId="{8758217D-A009-4166-B081-8A3C16FEB91C}" type="presOf" srcId="{6E16D372-B6D6-4570-B393-6AE7F5274727}" destId="{6DD7CACF-2925-4479-B6B8-1C8B88EE959C}" srcOrd="0" destOrd="0" presId="urn:microsoft.com/office/officeart/2005/8/layout/equation2"/>
    <dgm:cxn modelId="{AE39B4A5-1441-4B90-B8F1-B4E643287CF4}" type="presOf" srcId="{A1E49AA5-CD15-443B-A8C5-0188EBBC8A4D}" destId="{C6F1CBCF-C8FD-4D54-ABD9-9B99C6FFB4E8}" srcOrd="0" destOrd="0" presId="urn:microsoft.com/office/officeart/2005/8/layout/equation2"/>
    <dgm:cxn modelId="{AA797FA7-2A33-4793-AC93-FCF9D9B41F25}" type="presOf" srcId="{50C45A08-A5A9-48CD-AFC9-72915D84B023}" destId="{2F2502A6-C5E5-414D-A8B3-6D7EA559CD67}" srcOrd="0" destOrd="0" presId="urn:microsoft.com/office/officeart/2005/8/layout/equation2"/>
    <dgm:cxn modelId="{5F6B84AB-B40E-4701-B0BA-AF495A3CE3DB}" type="presOf" srcId="{CC776817-DE74-43B0-99B5-3CD0A3E8F67D}" destId="{6B47D8E8-8931-4B24-82A3-8F5D58310A09}" srcOrd="0" destOrd="0" presId="urn:microsoft.com/office/officeart/2005/8/layout/equation2"/>
    <dgm:cxn modelId="{4FF1CAC4-5DF4-48C8-8445-9AD38F6002CA}" type="presOf" srcId="{5B4CAB96-3F1D-447F-872D-C1A56633FE25}" destId="{80530C33-8141-4993-9D3D-4AA9F12E5C58}" srcOrd="0" destOrd="0" presId="urn:microsoft.com/office/officeart/2005/8/layout/equation2"/>
    <dgm:cxn modelId="{811C7AC8-AC1A-4EC6-9B00-7698071B16C5}" type="presOf" srcId="{EE9AF39C-2F2F-45AC-9E2F-AF60C4634E4C}" destId="{93671B9A-D65B-4CAA-9BF9-BA9FE48C409D}" srcOrd="0" destOrd="0" presId="urn:microsoft.com/office/officeart/2005/8/layout/equation2"/>
    <dgm:cxn modelId="{20708ED1-6936-481B-B6BD-857E7A56B979}" type="presOf" srcId="{2503354A-66D7-4C9F-8732-6624AFD16B47}" destId="{5101BF09-EABF-4FDB-90BC-AC9C83EEFACA}" srcOrd="0" destOrd="0" presId="urn:microsoft.com/office/officeart/2005/8/layout/equation2"/>
    <dgm:cxn modelId="{6FFFB6A9-ED8B-4B15-8D9B-C549A82CC3D5}" type="presParOf" srcId="{6B47D8E8-8931-4B24-82A3-8F5D58310A09}" destId="{76FCDA29-D067-4D89-A93D-06B53FAA22C2}" srcOrd="0" destOrd="0" presId="urn:microsoft.com/office/officeart/2005/8/layout/equation2"/>
    <dgm:cxn modelId="{68FDAA6D-5C1F-4C10-A1B1-AA83C7739F61}" type="presParOf" srcId="{76FCDA29-D067-4D89-A93D-06B53FAA22C2}" destId="{6DD7CACF-2925-4479-B6B8-1C8B88EE959C}" srcOrd="0" destOrd="0" presId="urn:microsoft.com/office/officeart/2005/8/layout/equation2"/>
    <dgm:cxn modelId="{122E273C-6341-43F0-8AF5-3275FD6B5162}" type="presParOf" srcId="{76FCDA29-D067-4D89-A93D-06B53FAA22C2}" destId="{233F2728-1654-4408-B61A-46EA8971714E}" srcOrd="1" destOrd="0" presId="urn:microsoft.com/office/officeart/2005/8/layout/equation2"/>
    <dgm:cxn modelId="{B86B5BE0-8FD2-4BDE-BAF5-52D35F2F4B72}" type="presParOf" srcId="{76FCDA29-D067-4D89-A93D-06B53FAA22C2}" destId="{80530C33-8141-4993-9D3D-4AA9F12E5C58}" srcOrd="2" destOrd="0" presId="urn:microsoft.com/office/officeart/2005/8/layout/equation2"/>
    <dgm:cxn modelId="{311098B9-34F6-4AF1-9846-F906AAD4CF08}" type="presParOf" srcId="{76FCDA29-D067-4D89-A93D-06B53FAA22C2}" destId="{34752524-400E-4D57-B941-9513E5DC4486}" srcOrd="3" destOrd="0" presId="urn:microsoft.com/office/officeart/2005/8/layout/equation2"/>
    <dgm:cxn modelId="{2F8F39AF-4548-4C2F-97E0-A49B4B0CF88F}" type="presParOf" srcId="{76FCDA29-D067-4D89-A93D-06B53FAA22C2}" destId="{C6F1CBCF-C8FD-4D54-ABD9-9B99C6FFB4E8}" srcOrd="4" destOrd="0" presId="urn:microsoft.com/office/officeart/2005/8/layout/equation2"/>
    <dgm:cxn modelId="{F14A8806-989E-41FE-A94B-2F28FC6B95B1}" type="presParOf" srcId="{76FCDA29-D067-4D89-A93D-06B53FAA22C2}" destId="{BAF49D00-2DC2-4C9B-BC2F-92CA88F95C41}" srcOrd="5" destOrd="0" presId="urn:microsoft.com/office/officeart/2005/8/layout/equation2"/>
    <dgm:cxn modelId="{C2F1CE42-B4A9-4DE2-BB27-B473AA311F7D}" type="presParOf" srcId="{76FCDA29-D067-4D89-A93D-06B53FAA22C2}" destId="{2F2502A6-C5E5-414D-A8B3-6D7EA559CD67}" srcOrd="6" destOrd="0" presId="urn:microsoft.com/office/officeart/2005/8/layout/equation2"/>
    <dgm:cxn modelId="{2381B729-322E-492B-B532-4A894156D226}" type="presParOf" srcId="{76FCDA29-D067-4D89-A93D-06B53FAA22C2}" destId="{D64C35C3-C40A-4AF8-8839-C67ECF22D677}" srcOrd="7" destOrd="0" presId="urn:microsoft.com/office/officeart/2005/8/layout/equation2"/>
    <dgm:cxn modelId="{E6B04671-E80B-4E7D-A4C8-29653B557D4E}" type="presParOf" srcId="{76FCDA29-D067-4D89-A93D-06B53FAA22C2}" destId="{5101BF09-EABF-4FDB-90BC-AC9C83EEFACA}" srcOrd="8" destOrd="0" presId="urn:microsoft.com/office/officeart/2005/8/layout/equation2"/>
    <dgm:cxn modelId="{AB976817-812D-4543-927E-88816543912B}" type="presParOf" srcId="{6B47D8E8-8931-4B24-82A3-8F5D58310A09}" destId="{93671B9A-D65B-4CAA-9BF9-BA9FE48C409D}" srcOrd="1" destOrd="0" presId="urn:microsoft.com/office/officeart/2005/8/layout/equation2"/>
    <dgm:cxn modelId="{BCE4E9B0-F024-4F63-9637-E389615FD0CE}" type="presParOf" srcId="{93671B9A-D65B-4CAA-9BF9-BA9FE48C409D}" destId="{4E34373B-9824-463B-8412-D48CE40DDA95}" srcOrd="0" destOrd="0" presId="urn:microsoft.com/office/officeart/2005/8/layout/equation2"/>
    <dgm:cxn modelId="{65A93187-B04F-4CA1-9302-74078B450CD1}" type="presParOf" srcId="{6B47D8E8-8931-4B24-82A3-8F5D58310A09}" destId="{2322C382-53CC-4291-A28D-DC96124BD6C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55A9DA-A0B2-4633-BDB5-EAD1643E74A7}" type="doc">
      <dgm:prSet loTypeId="urn:microsoft.com/office/officeart/2005/8/layout/bList2#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BB916541-579C-468E-8A4A-57603D611BBA}">
      <dgm:prSet phldrT="[ข้อความ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4000" b="1" dirty="0">
              <a:latin typeface="TH SarabunPSK" pitchFamily="34" charset="-34"/>
              <a:cs typeface="TH SarabunPSK" pitchFamily="34" charset="-34"/>
            </a:rPr>
            <a:t>ความรู้ชัดแจ้ง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>
              <a:latin typeface="TH SarabunPSK" pitchFamily="34" charset="-34"/>
              <a:cs typeface="TH SarabunPSK" pitchFamily="34" charset="-34"/>
            </a:rPr>
            <a:t>(</a:t>
          </a:r>
          <a:r>
            <a:rPr lang="en-US" sz="2000" b="1" dirty="0">
              <a:latin typeface="TH SarabunPSK" pitchFamily="34" charset="-34"/>
              <a:cs typeface="TH SarabunPSK" pitchFamily="34" charset="-34"/>
            </a:rPr>
            <a:t>Explicit Knowledge)</a:t>
          </a:r>
          <a:endParaRPr lang="th-TH" sz="2000" b="1" dirty="0">
            <a:latin typeface="TH SarabunPSK" pitchFamily="34" charset="-34"/>
            <a:cs typeface="TH SarabunPSK" pitchFamily="34" charset="-34"/>
          </a:endParaRPr>
        </a:p>
      </dgm:t>
    </dgm:pt>
    <dgm:pt modelId="{64A9B353-93F6-4564-BB90-5A118AEA5D0D}" type="parTrans" cxnId="{C10FC4BB-C1F1-43B2-A3ED-3B7CFD598DE2}">
      <dgm:prSet/>
      <dgm:spPr/>
      <dgm:t>
        <a:bodyPr/>
        <a:lstStyle/>
        <a:p>
          <a:endParaRPr lang="th-TH">
            <a:solidFill>
              <a:schemeClr val="accent4">
                <a:lumMod val="10000"/>
              </a:schemeClr>
            </a:solidFill>
          </a:endParaRPr>
        </a:p>
      </dgm:t>
    </dgm:pt>
    <dgm:pt modelId="{A712908C-0D94-46E7-B5D0-B03E86C8D997}" type="sibTrans" cxnId="{C10FC4BB-C1F1-43B2-A3ED-3B7CFD598DE2}">
      <dgm:prSet/>
      <dgm:spPr/>
      <dgm:t>
        <a:bodyPr/>
        <a:lstStyle/>
        <a:p>
          <a:endParaRPr lang="th-TH">
            <a:solidFill>
              <a:schemeClr val="accent4">
                <a:lumMod val="10000"/>
              </a:schemeClr>
            </a:solidFill>
          </a:endParaRPr>
        </a:p>
      </dgm:t>
    </dgm:pt>
    <dgm:pt modelId="{BE225FE2-754A-48A6-BEF0-981EEE4DD1AB}">
      <dgm:prSet phldrT="[ข้อความ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200" b="1" dirty="0">
              <a:latin typeface="TH SarabunPSK" pitchFamily="34" charset="-34"/>
              <a:cs typeface="TH SarabunPSK" pitchFamily="34" charset="-34"/>
            </a:rPr>
            <a:t>ความรู้แบบฝังลึก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>
              <a:latin typeface="TH SarabunPSK" pitchFamily="34" charset="-34"/>
              <a:cs typeface="TH SarabunPSK" pitchFamily="34" charset="-34"/>
            </a:rPr>
            <a:t>(</a:t>
          </a:r>
          <a:r>
            <a:rPr lang="en-US" sz="2000" b="1" dirty="0">
              <a:latin typeface="TH SarabunPSK" pitchFamily="34" charset="-34"/>
              <a:cs typeface="TH SarabunPSK" pitchFamily="34" charset="-34"/>
            </a:rPr>
            <a:t>Tacit Knowledge)</a:t>
          </a:r>
          <a:endParaRPr lang="th-TH" sz="2000" b="1" dirty="0">
            <a:latin typeface="TH SarabunPSK" pitchFamily="34" charset="-34"/>
            <a:cs typeface="TH SarabunPSK" pitchFamily="34" charset="-34"/>
          </a:endParaRPr>
        </a:p>
      </dgm:t>
    </dgm:pt>
    <dgm:pt modelId="{EB4F44B8-759B-4390-BEB2-9391AFE53BB5}" type="parTrans" cxnId="{DD059B85-6603-403D-AC17-AF9972608031}">
      <dgm:prSet/>
      <dgm:spPr/>
      <dgm:t>
        <a:bodyPr/>
        <a:lstStyle/>
        <a:p>
          <a:endParaRPr lang="th-TH">
            <a:solidFill>
              <a:schemeClr val="accent4">
                <a:lumMod val="10000"/>
              </a:schemeClr>
            </a:solidFill>
          </a:endParaRPr>
        </a:p>
      </dgm:t>
    </dgm:pt>
    <dgm:pt modelId="{E61C304C-336F-4299-844E-A07518E65F81}" type="sibTrans" cxnId="{DD059B85-6603-403D-AC17-AF9972608031}">
      <dgm:prSet/>
      <dgm:spPr/>
      <dgm:t>
        <a:bodyPr/>
        <a:lstStyle/>
        <a:p>
          <a:endParaRPr lang="th-TH">
            <a:solidFill>
              <a:schemeClr val="accent4">
                <a:lumMod val="10000"/>
              </a:schemeClr>
            </a:solidFill>
          </a:endParaRPr>
        </a:p>
      </dgm:t>
    </dgm:pt>
    <dgm:pt modelId="{F4287DFB-BBB5-42A7-AB0F-EE60E4B0B090}">
      <dgm:prSet phldrT="[ข้อความ]" custT="1"/>
      <dgm:spPr/>
      <dgm:t>
        <a:bodyPr/>
        <a:lstStyle/>
        <a:p>
          <a:r>
            <a:rPr lang="th-TH" sz="2400" b="1" dirty="0">
              <a:latin typeface="TH SarabunPSK" pitchFamily="34" charset="-34"/>
              <a:cs typeface="TH SarabunPSK" pitchFamily="34" charset="-34"/>
            </a:rPr>
            <a:t>ความรู้ภายนอกตัวบุคคล และมีความเป็นทางการและเป็นระบบ ที่ถูกบันทึกไว้ในสื่อประเภทต่าง ๆ ในรูปแบบของเอกสาร ได้แก่ วารสาร คู่มือ รายงานวิจัย สิทธิบัตร เป็นต้น ความรู้ที่มีรูปแบบชัดเจนเหล่านี้จึงง่ายต่อการสื่อสารและแลกเปลี่ยนกันระหว่างบุคคล </a:t>
          </a:r>
        </a:p>
      </dgm:t>
    </dgm:pt>
    <dgm:pt modelId="{242D1632-1FDD-4FE4-93A0-63B8C62F7304}" type="parTrans" cxnId="{17654328-5846-4272-849F-1B5ABC4C53F1}">
      <dgm:prSet/>
      <dgm:spPr/>
      <dgm:t>
        <a:bodyPr/>
        <a:lstStyle/>
        <a:p>
          <a:endParaRPr lang="th-TH">
            <a:solidFill>
              <a:schemeClr val="accent4">
                <a:lumMod val="10000"/>
              </a:schemeClr>
            </a:solidFill>
          </a:endParaRPr>
        </a:p>
      </dgm:t>
    </dgm:pt>
    <dgm:pt modelId="{37B229C4-36EE-499D-B0F7-5E0E7A8FC499}" type="sibTrans" cxnId="{17654328-5846-4272-849F-1B5ABC4C53F1}">
      <dgm:prSet/>
      <dgm:spPr/>
      <dgm:t>
        <a:bodyPr/>
        <a:lstStyle/>
        <a:p>
          <a:endParaRPr lang="th-TH">
            <a:solidFill>
              <a:schemeClr val="accent4">
                <a:lumMod val="10000"/>
              </a:schemeClr>
            </a:solidFill>
          </a:endParaRPr>
        </a:p>
      </dgm:t>
    </dgm:pt>
    <dgm:pt modelId="{23BB6494-A0D4-4AD7-A805-B1ED6F5A00A7}">
      <dgm:prSet phldrT="[ข้อความ]" custT="1"/>
      <dgm:spPr/>
      <dgm:t>
        <a:bodyPr/>
        <a:lstStyle/>
        <a:p>
          <a:r>
            <a:rPr lang="th-TH" sz="2800" b="1" dirty="0">
              <a:latin typeface="TH SarabunPSK" pitchFamily="34" charset="-34"/>
              <a:cs typeface="TH SarabunPSK" pitchFamily="34" charset="-34"/>
            </a:rPr>
            <a:t>ความรู้ที่อยู่ภายในตัวบุคคล ยากที่จะจัดเป็นทางการและสื่อสารกันให้ผู้อื่นรู้ได้ เป็นมิติแห่งการรับรู้เฉพาะบุคคลที่สำคัญ เช่น ประสบการณ์ ความชำนาญ มุมมอง ความเชื่อ เป็นต้น</a:t>
          </a:r>
        </a:p>
      </dgm:t>
    </dgm:pt>
    <dgm:pt modelId="{732726E2-30C1-4CA0-A49F-071EFEBB3A6B}" type="parTrans" cxnId="{C43304B6-0A4C-4DBA-B889-40710E404D63}">
      <dgm:prSet/>
      <dgm:spPr/>
      <dgm:t>
        <a:bodyPr/>
        <a:lstStyle/>
        <a:p>
          <a:endParaRPr lang="th-TH">
            <a:solidFill>
              <a:schemeClr val="accent4">
                <a:lumMod val="10000"/>
              </a:schemeClr>
            </a:solidFill>
          </a:endParaRPr>
        </a:p>
      </dgm:t>
    </dgm:pt>
    <dgm:pt modelId="{324567D2-473F-49B8-A321-15BABBC5508E}" type="sibTrans" cxnId="{C43304B6-0A4C-4DBA-B889-40710E404D63}">
      <dgm:prSet/>
      <dgm:spPr/>
      <dgm:t>
        <a:bodyPr/>
        <a:lstStyle/>
        <a:p>
          <a:endParaRPr lang="th-TH">
            <a:solidFill>
              <a:schemeClr val="accent4">
                <a:lumMod val="10000"/>
              </a:schemeClr>
            </a:solidFill>
          </a:endParaRPr>
        </a:p>
      </dgm:t>
    </dgm:pt>
    <dgm:pt modelId="{CE8932FE-A26C-4DB5-8A3B-39BC7EE94BE0}" type="pres">
      <dgm:prSet presAssocID="{DA55A9DA-A0B2-4633-BDB5-EAD1643E74A7}" presName="diagram" presStyleCnt="0">
        <dgm:presLayoutVars>
          <dgm:dir/>
          <dgm:animLvl val="lvl"/>
          <dgm:resizeHandles val="exact"/>
        </dgm:presLayoutVars>
      </dgm:prSet>
      <dgm:spPr/>
    </dgm:pt>
    <dgm:pt modelId="{603201F3-F8B0-452C-8CEC-0F928267FC6A}" type="pres">
      <dgm:prSet presAssocID="{BB916541-579C-468E-8A4A-57603D611BBA}" presName="compNode" presStyleCnt="0"/>
      <dgm:spPr/>
    </dgm:pt>
    <dgm:pt modelId="{E3FAB881-3008-4388-9242-B566151D7505}" type="pres">
      <dgm:prSet presAssocID="{BB916541-579C-468E-8A4A-57603D611BBA}" presName="childRect" presStyleLbl="bgAcc1" presStyleIdx="0" presStyleCnt="2" custScaleY="178499">
        <dgm:presLayoutVars>
          <dgm:bulletEnabled val="1"/>
        </dgm:presLayoutVars>
      </dgm:prSet>
      <dgm:spPr/>
    </dgm:pt>
    <dgm:pt modelId="{BD386F5D-81DE-47CA-A623-2BEC9DA72DC8}" type="pres">
      <dgm:prSet presAssocID="{BB916541-579C-468E-8A4A-57603D611BB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C6E888A-DBCB-415E-8876-DFC10D823930}" type="pres">
      <dgm:prSet presAssocID="{BB916541-579C-468E-8A4A-57603D611BBA}" presName="parentRect" presStyleLbl="alignNode1" presStyleIdx="0" presStyleCnt="2"/>
      <dgm:spPr/>
    </dgm:pt>
    <dgm:pt modelId="{EE8C9D4C-2DAA-45F5-A850-C4361D839504}" type="pres">
      <dgm:prSet presAssocID="{BB916541-579C-468E-8A4A-57603D611BBA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F03D3B-4A8B-4606-8EB4-CCBA6B50901B}" type="pres">
      <dgm:prSet presAssocID="{A712908C-0D94-46E7-B5D0-B03E86C8D997}" presName="sibTrans" presStyleLbl="sibTrans2D1" presStyleIdx="0" presStyleCnt="0"/>
      <dgm:spPr/>
    </dgm:pt>
    <dgm:pt modelId="{9611A296-550A-48E8-82B3-532F273A4C58}" type="pres">
      <dgm:prSet presAssocID="{BE225FE2-754A-48A6-BEF0-981EEE4DD1AB}" presName="compNode" presStyleCnt="0"/>
      <dgm:spPr/>
    </dgm:pt>
    <dgm:pt modelId="{AAF8750D-EAAC-4F45-98FE-038509C6B472}" type="pres">
      <dgm:prSet presAssocID="{BE225FE2-754A-48A6-BEF0-981EEE4DD1AB}" presName="childRect" presStyleLbl="bgAcc1" presStyleIdx="1" presStyleCnt="2" custScaleY="172427">
        <dgm:presLayoutVars>
          <dgm:bulletEnabled val="1"/>
        </dgm:presLayoutVars>
      </dgm:prSet>
      <dgm:spPr/>
    </dgm:pt>
    <dgm:pt modelId="{7B0A5F70-9518-4653-8B8F-3B0BFE69A033}" type="pres">
      <dgm:prSet presAssocID="{BE225FE2-754A-48A6-BEF0-981EEE4DD1A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B78C78E-6652-4347-ACE5-380D9109AB3C}" type="pres">
      <dgm:prSet presAssocID="{BE225FE2-754A-48A6-BEF0-981EEE4DD1AB}" presName="parentRect" presStyleLbl="alignNode1" presStyleIdx="1" presStyleCnt="2"/>
      <dgm:spPr/>
    </dgm:pt>
    <dgm:pt modelId="{B29B9B89-5BDF-47B1-A171-250C3B9704C4}" type="pres">
      <dgm:prSet presAssocID="{BE225FE2-754A-48A6-BEF0-981EEE4DD1AB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610230B-9BDF-462A-A2A4-36715B47833E}" type="presOf" srcId="{A712908C-0D94-46E7-B5D0-B03E86C8D997}" destId="{CDF03D3B-4A8B-4606-8EB4-CCBA6B50901B}" srcOrd="0" destOrd="0" presId="urn:microsoft.com/office/officeart/2005/8/layout/bList2#1"/>
    <dgm:cxn modelId="{C4EA0C23-117E-4254-8280-DDCC82D64FB0}" type="presOf" srcId="{23BB6494-A0D4-4AD7-A805-B1ED6F5A00A7}" destId="{AAF8750D-EAAC-4F45-98FE-038509C6B472}" srcOrd="0" destOrd="0" presId="urn:microsoft.com/office/officeart/2005/8/layout/bList2#1"/>
    <dgm:cxn modelId="{17654328-5846-4272-849F-1B5ABC4C53F1}" srcId="{BB916541-579C-468E-8A4A-57603D611BBA}" destId="{F4287DFB-BBB5-42A7-AB0F-EE60E4B0B090}" srcOrd="0" destOrd="0" parTransId="{242D1632-1FDD-4FE4-93A0-63B8C62F7304}" sibTransId="{37B229C4-36EE-499D-B0F7-5E0E7A8FC499}"/>
    <dgm:cxn modelId="{F9C78070-F3E0-4D7F-99D3-E108CE51872F}" type="presOf" srcId="{BE225FE2-754A-48A6-BEF0-981EEE4DD1AB}" destId="{4B78C78E-6652-4347-ACE5-380D9109AB3C}" srcOrd="1" destOrd="0" presId="urn:microsoft.com/office/officeart/2005/8/layout/bList2#1"/>
    <dgm:cxn modelId="{5EA22C7A-8036-4EF3-B1F5-BC02376E9D67}" type="presOf" srcId="{BE225FE2-754A-48A6-BEF0-981EEE4DD1AB}" destId="{7B0A5F70-9518-4653-8B8F-3B0BFE69A033}" srcOrd="0" destOrd="0" presId="urn:microsoft.com/office/officeart/2005/8/layout/bList2#1"/>
    <dgm:cxn modelId="{BDBD5D7A-5BF3-4EC8-B42C-496357EC69BD}" type="presOf" srcId="{BB916541-579C-468E-8A4A-57603D611BBA}" destId="{CC6E888A-DBCB-415E-8876-DFC10D823930}" srcOrd="1" destOrd="0" presId="urn:microsoft.com/office/officeart/2005/8/layout/bList2#1"/>
    <dgm:cxn modelId="{DD059B85-6603-403D-AC17-AF9972608031}" srcId="{DA55A9DA-A0B2-4633-BDB5-EAD1643E74A7}" destId="{BE225FE2-754A-48A6-BEF0-981EEE4DD1AB}" srcOrd="1" destOrd="0" parTransId="{EB4F44B8-759B-4390-BEB2-9391AFE53BB5}" sibTransId="{E61C304C-336F-4299-844E-A07518E65F81}"/>
    <dgm:cxn modelId="{428B458E-4172-4E8D-8B36-4B4FC32BA72D}" type="presOf" srcId="{DA55A9DA-A0B2-4633-BDB5-EAD1643E74A7}" destId="{CE8932FE-A26C-4DB5-8A3B-39BC7EE94BE0}" srcOrd="0" destOrd="0" presId="urn:microsoft.com/office/officeart/2005/8/layout/bList2#1"/>
    <dgm:cxn modelId="{3EE3D1A3-7B0B-4B28-A834-49F263394C8F}" type="presOf" srcId="{BB916541-579C-468E-8A4A-57603D611BBA}" destId="{BD386F5D-81DE-47CA-A623-2BEC9DA72DC8}" srcOrd="0" destOrd="0" presId="urn:microsoft.com/office/officeart/2005/8/layout/bList2#1"/>
    <dgm:cxn modelId="{C43304B6-0A4C-4DBA-B889-40710E404D63}" srcId="{BE225FE2-754A-48A6-BEF0-981EEE4DD1AB}" destId="{23BB6494-A0D4-4AD7-A805-B1ED6F5A00A7}" srcOrd="0" destOrd="0" parTransId="{732726E2-30C1-4CA0-A49F-071EFEBB3A6B}" sibTransId="{324567D2-473F-49B8-A321-15BABBC5508E}"/>
    <dgm:cxn modelId="{C10FC4BB-C1F1-43B2-A3ED-3B7CFD598DE2}" srcId="{DA55A9DA-A0B2-4633-BDB5-EAD1643E74A7}" destId="{BB916541-579C-468E-8A4A-57603D611BBA}" srcOrd="0" destOrd="0" parTransId="{64A9B353-93F6-4564-BB90-5A118AEA5D0D}" sibTransId="{A712908C-0D94-46E7-B5D0-B03E86C8D997}"/>
    <dgm:cxn modelId="{0B53B2DD-54AE-4176-8B3C-B462D4B6A740}" type="presOf" srcId="{F4287DFB-BBB5-42A7-AB0F-EE60E4B0B090}" destId="{E3FAB881-3008-4388-9242-B566151D7505}" srcOrd="0" destOrd="0" presId="urn:microsoft.com/office/officeart/2005/8/layout/bList2#1"/>
    <dgm:cxn modelId="{FEF1798D-37E8-444F-8F92-3743598B7A05}" type="presParOf" srcId="{CE8932FE-A26C-4DB5-8A3B-39BC7EE94BE0}" destId="{603201F3-F8B0-452C-8CEC-0F928267FC6A}" srcOrd="0" destOrd="0" presId="urn:microsoft.com/office/officeart/2005/8/layout/bList2#1"/>
    <dgm:cxn modelId="{F87CD92B-EDCF-4D37-9965-5E84C406D1D0}" type="presParOf" srcId="{603201F3-F8B0-452C-8CEC-0F928267FC6A}" destId="{E3FAB881-3008-4388-9242-B566151D7505}" srcOrd="0" destOrd="0" presId="urn:microsoft.com/office/officeart/2005/8/layout/bList2#1"/>
    <dgm:cxn modelId="{C2D0B1E2-03A7-416F-A022-BEABEAD4125F}" type="presParOf" srcId="{603201F3-F8B0-452C-8CEC-0F928267FC6A}" destId="{BD386F5D-81DE-47CA-A623-2BEC9DA72DC8}" srcOrd="1" destOrd="0" presId="urn:microsoft.com/office/officeart/2005/8/layout/bList2#1"/>
    <dgm:cxn modelId="{FD1046BF-FE5F-4129-B0C0-A4A6B2A7EFBD}" type="presParOf" srcId="{603201F3-F8B0-452C-8CEC-0F928267FC6A}" destId="{CC6E888A-DBCB-415E-8876-DFC10D823930}" srcOrd="2" destOrd="0" presId="urn:microsoft.com/office/officeart/2005/8/layout/bList2#1"/>
    <dgm:cxn modelId="{F0F53A8C-AFD4-4EC7-AAAE-D58AE71A617D}" type="presParOf" srcId="{603201F3-F8B0-452C-8CEC-0F928267FC6A}" destId="{EE8C9D4C-2DAA-45F5-A850-C4361D839504}" srcOrd="3" destOrd="0" presId="urn:microsoft.com/office/officeart/2005/8/layout/bList2#1"/>
    <dgm:cxn modelId="{951F8EC9-89E8-43BF-B5AF-875A7C0528F3}" type="presParOf" srcId="{CE8932FE-A26C-4DB5-8A3B-39BC7EE94BE0}" destId="{CDF03D3B-4A8B-4606-8EB4-CCBA6B50901B}" srcOrd="1" destOrd="0" presId="urn:microsoft.com/office/officeart/2005/8/layout/bList2#1"/>
    <dgm:cxn modelId="{B7DDD346-0DE6-4812-ABA7-40FEE1281E3B}" type="presParOf" srcId="{CE8932FE-A26C-4DB5-8A3B-39BC7EE94BE0}" destId="{9611A296-550A-48E8-82B3-532F273A4C58}" srcOrd="2" destOrd="0" presId="urn:microsoft.com/office/officeart/2005/8/layout/bList2#1"/>
    <dgm:cxn modelId="{A2323D4F-652C-4C81-B48C-5551B93FB700}" type="presParOf" srcId="{9611A296-550A-48E8-82B3-532F273A4C58}" destId="{AAF8750D-EAAC-4F45-98FE-038509C6B472}" srcOrd="0" destOrd="0" presId="urn:microsoft.com/office/officeart/2005/8/layout/bList2#1"/>
    <dgm:cxn modelId="{87D5E23D-8298-4640-9E5A-2A680595561C}" type="presParOf" srcId="{9611A296-550A-48E8-82B3-532F273A4C58}" destId="{7B0A5F70-9518-4653-8B8F-3B0BFE69A033}" srcOrd="1" destOrd="0" presId="urn:microsoft.com/office/officeart/2005/8/layout/bList2#1"/>
    <dgm:cxn modelId="{B10F7D9C-2E06-44C7-85B9-414E7002DED1}" type="presParOf" srcId="{9611A296-550A-48E8-82B3-532F273A4C58}" destId="{4B78C78E-6652-4347-ACE5-380D9109AB3C}" srcOrd="2" destOrd="0" presId="urn:microsoft.com/office/officeart/2005/8/layout/bList2#1"/>
    <dgm:cxn modelId="{81B28828-CE6B-4C31-B3C0-C71896E4AB5D}" type="presParOf" srcId="{9611A296-550A-48E8-82B3-532F273A4C58}" destId="{B29B9B89-5BDF-47B1-A171-250C3B9704C4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CA4022-348A-455B-85CC-6CD9B97C0065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</dgm:pt>
    <dgm:pt modelId="{191D0A24-04AE-4385-96D2-6BBA1F9E6312}">
      <dgm:prSet phldrT="[ข้อความ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th-TH" sz="26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1-ความรู้เชิงทฤษฏี    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th-TH" sz="26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(</a:t>
          </a:r>
          <a:r>
            <a:rPr lang="en-US" sz="26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Know-What)</a:t>
          </a:r>
          <a:endParaRPr lang="th-TH" sz="2600" b="1" dirty="0">
            <a:solidFill>
              <a:schemeClr val="bg2"/>
            </a:solidFill>
            <a:latin typeface="TH SarabunPSK" pitchFamily="34" charset="-34"/>
            <a:cs typeface="TH SarabunPSK" pitchFamily="34" charset="-34"/>
          </a:endParaRPr>
        </a:p>
      </dgm:t>
    </dgm:pt>
    <dgm:pt modelId="{43C5E1A0-FD51-46EA-B2D1-408BC8B2BB75}" type="parTrans" cxnId="{3E9D7680-E863-4E1E-9278-17E9376C848E}">
      <dgm:prSet/>
      <dgm:spPr/>
      <dgm:t>
        <a:bodyPr/>
        <a:lstStyle/>
        <a:p>
          <a:endParaRPr lang="th-TH"/>
        </a:p>
      </dgm:t>
    </dgm:pt>
    <dgm:pt modelId="{2F46DFBB-A1F3-4207-AC27-70E5B0F23679}" type="sibTrans" cxnId="{3E9D7680-E863-4E1E-9278-17E9376C848E}">
      <dgm:prSet/>
      <dgm:spPr/>
      <dgm:t>
        <a:bodyPr/>
        <a:lstStyle/>
        <a:p>
          <a:endParaRPr lang="th-TH"/>
        </a:p>
      </dgm:t>
    </dgm:pt>
    <dgm:pt modelId="{2F4C4739-0330-45D0-8816-7A753228A08B}">
      <dgm:prSet phldrT="[ข้อความ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th-TH" sz="26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2-ความรู้เชิงทฤษฏีและเชิงบริบท (</a:t>
          </a:r>
          <a:r>
            <a:rPr lang="en-US" sz="26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Know-How) </a:t>
          </a:r>
          <a:endParaRPr lang="th-TH" sz="2600" b="1" dirty="0">
            <a:solidFill>
              <a:schemeClr val="bg2"/>
            </a:solidFill>
            <a:latin typeface="TH SarabunPSK" pitchFamily="34" charset="-34"/>
            <a:cs typeface="TH SarabunPSK" pitchFamily="34" charset="-34"/>
          </a:endParaRPr>
        </a:p>
      </dgm:t>
    </dgm:pt>
    <dgm:pt modelId="{4ADBDB51-2FD0-40D4-B865-9840286E3D36}" type="parTrans" cxnId="{61E9DCA0-993E-463D-A8FC-80176FEF8FDF}">
      <dgm:prSet/>
      <dgm:spPr/>
      <dgm:t>
        <a:bodyPr/>
        <a:lstStyle/>
        <a:p>
          <a:endParaRPr lang="th-TH"/>
        </a:p>
      </dgm:t>
    </dgm:pt>
    <dgm:pt modelId="{E42CFEE1-9A4A-4CA0-A2A1-7347D177BD8A}" type="sibTrans" cxnId="{61E9DCA0-993E-463D-A8FC-80176FEF8FDF}">
      <dgm:prSet/>
      <dgm:spPr/>
      <dgm:t>
        <a:bodyPr/>
        <a:lstStyle/>
        <a:p>
          <a:endParaRPr lang="th-TH"/>
        </a:p>
      </dgm:t>
    </dgm:pt>
    <dgm:pt modelId="{131AD371-7001-4CDC-88BA-5951602C51F1}">
      <dgm:prSet phldrT="[ข้อความ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th-TH" sz="26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3-ความรู้ในระดับที่อธิบายเหตุผล (</a:t>
          </a:r>
          <a:r>
            <a:rPr lang="en-US" sz="26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Know-Why)</a:t>
          </a:r>
          <a:endParaRPr lang="th-TH" sz="2600" b="1" dirty="0">
            <a:solidFill>
              <a:schemeClr val="bg2"/>
            </a:solidFill>
            <a:latin typeface="TH SarabunPSK" pitchFamily="34" charset="-34"/>
            <a:cs typeface="TH SarabunPSK" pitchFamily="34" charset="-34"/>
          </a:endParaRPr>
        </a:p>
      </dgm:t>
    </dgm:pt>
    <dgm:pt modelId="{6E5CDC33-CEEA-460A-8089-23813DAB5000}" type="parTrans" cxnId="{542EC5A0-6A04-4ECE-B29F-B30F625B134B}">
      <dgm:prSet/>
      <dgm:spPr/>
      <dgm:t>
        <a:bodyPr/>
        <a:lstStyle/>
        <a:p>
          <a:endParaRPr lang="th-TH"/>
        </a:p>
      </dgm:t>
    </dgm:pt>
    <dgm:pt modelId="{F0B57FAE-C78F-4A91-ADB9-90D9BAEBCA4C}" type="sibTrans" cxnId="{542EC5A0-6A04-4ECE-B29F-B30F625B134B}">
      <dgm:prSet/>
      <dgm:spPr/>
      <dgm:t>
        <a:bodyPr/>
        <a:lstStyle/>
        <a:p>
          <a:endParaRPr lang="th-TH"/>
        </a:p>
      </dgm:t>
    </dgm:pt>
    <dgm:pt modelId="{7C9DEC74-F430-45BA-9F39-851826BE9E07}">
      <dgm:prSet phldrT="[ข้อความ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th-TH" sz="26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4-ความรู้ในระดับคุณค่า ความเชื่อ (</a:t>
          </a:r>
          <a:r>
            <a:rPr lang="en-US" sz="26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Care-Why)</a:t>
          </a:r>
          <a:endParaRPr lang="th-TH" sz="2600" b="1" dirty="0">
            <a:solidFill>
              <a:schemeClr val="bg2"/>
            </a:solidFill>
            <a:latin typeface="TH SarabunPSK" pitchFamily="34" charset="-34"/>
            <a:cs typeface="TH SarabunPSK" pitchFamily="34" charset="-34"/>
          </a:endParaRPr>
        </a:p>
      </dgm:t>
    </dgm:pt>
    <dgm:pt modelId="{9932B72A-9070-47E5-A5B5-E6F96D118A0A}" type="parTrans" cxnId="{E90AAF55-0633-4F24-BBA4-A887C134DC71}">
      <dgm:prSet/>
      <dgm:spPr/>
      <dgm:t>
        <a:bodyPr/>
        <a:lstStyle/>
        <a:p>
          <a:endParaRPr lang="th-TH"/>
        </a:p>
      </dgm:t>
    </dgm:pt>
    <dgm:pt modelId="{F9F41AEE-038E-4CD0-8E56-773AAA9E745A}" type="sibTrans" cxnId="{E90AAF55-0633-4F24-BBA4-A887C134DC71}">
      <dgm:prSet/>
      <dgm:spPr/>
      <dgm:t>
        <a:bodyPr/>
        <a:lstStyle/>
        <a:p>
          <a:endParaRPr lang="th-TH"/>
        </a:p>
      </dgm:t>
    </dgm:pt>
    <dgm:pt modelId="{0751EA32-D120-4CF1-A46D-D7F5D84DD47C}" type="pres">
      <dgm:prSet presAssocID="{73CA4022-348A-455B-85CC-6CD9B97C0065}" presName="arrowDiagram" presStyleCnt="0">
        <dgm:presLayoutVars>
          <dgm:chMax val="5"/>
          <dgm:dir/>
          <dgm:resizeHandles val="exact"/>
        </dgm:presLayoutVars>
      </dgm:prSet>
      <dgm:spPr/>
    </dgm:pt>
    <dgm:pt modelId="{A7404567-47C0-40C6-9BA9-3C3DAE4569E9}" type="pres">
      <dgm:prSet presAssocID="{73CA4022-348A-455B-85CC-6CD9B97C0065}" presName="arrow" presStyleLbl="bgShp" presStyleIdx="0" presStyleCnt="1" custLinFactNeighborY="85"/>
      <dgm:spPr/>
    </dgm:pt>
    <dgm:pt modelId="{EF733872-3197-4815-8159-E66F7C37CC13}" type="pres">
      <dgm:prSet presAssocID="{73CA4022-348A-455B-85CC-6CD9B97C0065}" presName="arrowDiagram4" presStyleCnt="0"/>
      <dgm:spPr/>
    </dgm:pt>
    <dgm:pt modelId="{36541BD4-A79F-49A3-B40E-4B11D59C9CEA}" type="pres">
      <dgm:prSet presAssocID="{191D0A24-04AE-4385-96D2-6BBA1F9E6312}" presName="bullet4a" presStyleLbl="node1" presStyleIdx="0" presStyleCnt="4" custScaleX="284518" custScaleY="218212"/>
      <dgm:spPr>
        <a:solidFill>
          <a:srgbClr val="FF0000"/>
        </a:solidFill>
      </dgm:spPr>
    </dgm:pt>
    <dgm:pt modelId="{10E632CE-C304-4A77-BCF6-CC2F72CA85CF}" type="pres">
      <dgm:prSet presAssocID="{191D0A24-04AE-4385-96D2-6BBA1F9E6312}" presName="textBox4a" presStyleLbl="revTx" presStyleIdx="0" presStyleCnt="4" custScaleX="158062" custScaleY="70832" custLinFactNeighborX="47666" custLinFactNeighborY="-8678">
        <dgm:presLayoutVars>
          <dgm:bulletEnabled val="1"/>
        </dgm:presLayoutVars>
      </dgm:prSet>
      <dgm:spPr/>
    </dgm:pt>
    <dgm:pt modelId="{C87344E2-5A18-4806-B4F9-88A8F36D9DBF}" type="pres">
      <dgm:prSet presAssocID="{2F4C4739-0330-45D0-8816-7A753228A08B}" presName="bullet4b" presStyleLbl="node1" presStyleIdx="1" presStyleCnt="4" custScaleX="173112" custScaleY="142016" custLinFactNeighborX="-12090" custLinFactNeighborY="14325"/>
      <dgm:spPr>
        <a:solidFill>
          <a:srgbClr val="00B0F0"/>
        </a:solidFill>
      </dgm:spPr>
    </dgm:pt>
    <dgm:pt modelId="{E36FF9A2-15E5-4844-A0A1-74068BE603CD}" type="pres">
      <dgm:prSet presAssocID="{2F4C4739-0330-45D0-8816-7A753228A08B}" presName="textBox4b" presStyleLbl="revTx" presStyleIdx="1" presStyleCnt="4" custScaleX="179752" custScaleY="35202" custLinFactNeighborX="-63355" custLinFactNeighborY="-79956">
        <dgm:presLayoutVars>
          <dgm:bulletEnabled val="1"/>
        </dgm:presLayoutVars>
      </dgm:prSet>
      <dgm:spPr/>
    </dgm:pt>
    <dgm:pt modelId="{5B1335E5-1D1E-4A78-8A6D-0C2F3BE1A586}" type="pres">
      <dgm:prSet presAssocID="{131AD371-7001-4CDC-88BA-5951602C51F1}" presName="bullet4c" presStyleLbl="node1" presStyleIdx="2" presStyleCnt="4" custScaleX="169543" custScaleY="131711" custLinFactNeighborX="90884" custLinFactNeighborY="-40752"/>
      <dgm:spPr>
        <a:solidFill>
          <a:srgbClr val="92D050"/>
        </a:solidFill>
      </dgm:spPr>
    </dgm:pt>
    <dgm:pt modelId="{2834D620-F6BD-4A94-A7C1-119D25DA764A}" type="pres">
      <dgm:prSet presAssocID="{131AD371-7001-4CDC-88BA-5951602C51F1}" presName="textBox4c" presStyleLbl="revTx" presStyleIdx="2" presStyleCnt="4" custScaleX="185561" custScaleY="23831" custLinFactNeighborX="73866" custLinFactNeighborY="-35725">
        <dgm:presLayoutVars>
          <dgm:bulletEnabled val="1"/>
        </dgm:presLayoutVars>
      </dgm:prSet>
      <dgm:spPr/>
    </dgm:pt>
    <dgm:pt modelId="{2C587AE2-E0F5-4DEF-AC1D-A589558F46FC}" type="pres">
      <dgm:prSet presAssocID="{7C9DEC74-F430-45BA-9F39-851826BE9E07}" presName="bullet4d" presStyleLbl="node1" presStyleIdx="3" presStyleCnt="4" custScaleX="148551" custScaleY="123671" custLinFactNeighborX="75620" custLinFactNeighborY="-37118"/>
      <dgm:spPr>
        <a:solidFill>
          <a:srgbClr val="FFC000"/>
        </a:solidFill>
      </dgm:spPr>
    </dgm:pt>
    <dgm:pt modelId="{EC62B756-07E6-4014-92AD-3F0EFF5EA9A2}" type="pres">
      <dgm:prSet presAssocID="{7C9DEC74-F430-45BA-9F39-851826BE9E07}" presName="textBox4d" presStyleLbl="revTx" presStyleIdx="3" presStyleCnt="4" custScaleX="193126" custScaleY="20178" custLinFactNeighborX="-29739" custLinFactNeighborY="-80161">
        <dgm:presLayoutVars>
          <dgm:bulletEnabled val="1"/>
        </dgm:presLayoutVars>
      </dgm:prSet>
      <dgm:spPr/>
    </dgm:pt>
  </dgm:ptLst>
  <dgm:cxnLst>
    <dgm:cxn modelId="{1C51EE08-A97C-4AA2-B044-DA5840790881}" type="presOf" srcId="{73CA4022-348A-455B-85CC-6CD9B97C0065}" destId="{0751EA32-D120-4CF1-A46D-D7F5D84DD47C}" srcOrd="0" destOrd="0" presId="urn:microsoft.com/office/officeart/2005/8/layout/arrow2"/>
    <dgm:cxn modelId="{0B7EC01D-7848-4B91-8F7E-5325CC2AB36D}" type="presOf" srcId="{131AD371-7001-4CDC-88BA-5951602C51F1}" destId="{2834D620-F6BD-4A94-A7C1-119D25DA764A}" srcOrd="0" destOrd="0" presId="urn:microsoft.com/office/officeart/2005/8/layout/arrow2"/>
    <dgm:cxn modelId="{97EA9035-FA9B-42E0-A06E-246CA4789066}" type="presOf" srcId="{7C9DEC74-F430-45BA-9F39-851826BE9E07}" destId="{EC62B756-07E6-4014-92AD-3F0EFF5EA9A2}" srcOrd="0" destOrd="0" presId="urn:microsoft.com/office/officeart/2005/8/layout/arrow2"/>
    <dgm:cxn modelId="{E90AAF55-0633-4F24-BBA4-A887C134DC71}" srcId="{73CA4022-348A-455B-85CC-6CD9B97C0065}" destId="{7C9DEC74-F430-45BA-9F39-851826BE9E07}" srcOrd="3" destOrd="0" parTransId="{9932B72A-9070-47E5-A5B5-E6F96D118A0A}" sibTransId="{F9F41AEE-038E-4CD0-8E56-773AAA9E745A}"/>
    <dgm:cxn modelId="{3E9D7680-E863-4E1E-9278-17E9376C848E}" srcId="{73CA4022-348A-455B-85CC-6CD9B97C0065}" destId="{191D0A24-04AE-4385-96D2-6BBA1F9E6312}" srcOrd="0" destOrd="0" parTransId="{43C5E1A0-FD51-46EA-B2D1-408BC8B2BB75}" sibTransId="{2F46DFBB-A1F3-4207-AC27-70E5B0F23679}"/>
    <dgm:cxn modelId="{542EC5A0-6A04-4ECE-B29F-B30F625B134B}" srcId="{73CA4022-348A-455B-85CC-6CD9B97C0065}" destId="{131AD371-7001-4CDC-88BA-5951602C51F1}" srcOrd="2" destOrd="0" parTransId="{6E5CDC33-CEEA-460A-8089-23813DAB5000}" sibTransId="{F0B57FAE-C78F-4A91-ADB9-90D9BAEBCA4C}"/>
    <dgm:cxn modelId="{61E9DCA0-993E-463D-A8FC-80176FEF8FDF}" srcId="{73CA4022-348A-455B-85CC-6CD9B97C0065}" destId="{2F4C4739-0330-45D0-8816-7A753228A08B}" srcOrd="1" destOrd="0" parTransId="{4ADBDB51-2FD0-40D4-B865-9840286E3D36}" sibTransId="{E42CFEE1-9A4A-4CA0-A2A1-7347D177BD8A}"/>
    <dgm:cxn modelId="{41583EAA-D089-45F1-9CAA-5CC9C35DD530}" type="presOf" srcId="{191D0A24-04AE-4385-96D2-6BBA1F9E6312}" destId="{10E632CE-C304-4A77-BCF6-CC2F72CA85CF}" srcOrd="0" destOrd="0" presId="urn:microsoft.com/office/officeart/2005/8/layout/arrow2"/>
    <dgm:cxn modelId="{927CD8D9-C53E-4DBA-BB54-0C27CF62B5CE}" type="presOf" srcId="{2F4C4739-0330-45D0-8816-7A753228A08B}" destId="{E36FF9A2-15E5-4844-A0A1-74068BE603CD}" srcOrd="0" destOrd="0" presId="urn:microsoft.com/office/officeart/2005/8/layout/arrow2"/>
    <dgm:cxn modelId="{296334E8-8333-4C3C-B5C8-0CFD25294CE9}" type="presParOf" srcId="{0751EA32-D120-4CF1-A46D-D7F5D84DD47C}" destId="{A7404567-47C0-40C6-9BA9-3C3DAE4569E9}" srcOrd="0" destOrd="0" presId="urn:microsoft.com/office/officeart/2005/8/layout/arrow2"/>
    <dgm:cxn modelId="{ED07DD6B-551C-4F48-9D1F-F32A566B8627}" type="presParOf" srcId="{0751EA32-D120-4CF1-A46D-D7F5D84DD47C}" destId="{EF733872-3197-4815-8159-E66F7C37CC13}" srcOrd="1" destOrd="0" presId="urn:microsoft.com/office/officeart/2005/8/layout/arrow2"/>
    <dgm:cxn modelId="{23597E93-30FC-42C7-A9E3-CC7B1E46018B}" type="presParOf" srcId="{EF733872-3197-4815-8159-E66F7C37CC13}" destId="{36541BD4-A79F-49A3-B40E-4B11D59C9CEA}" srcOrd="0" destOrd="0" presId="urn:microsoft.com/office/officeart/2005/8/layout/arrow2"/>
    <dgm:cxn modelId="{DF762C11-0826-4B74-A125-3537C16110AB}" type="presParOf" srcId="{EF733872-3197-4815-8159-E66F7C37CC13}" destId="{10E632CE-C304-4A77-BCF6-CC2F72CA85CF}" srcOrd="1" destOrd="0" presId="urn:microsoft.com/office/officeart/2005/8/layout/arrow2"/>
    <dgm:cxn modelId="{99E89C3E-2508-4AE8-9C5F-E9760285EED4}" type="presParOf" srcId="{EF733872-3197-4815-8159-E66F7C37CC13}" destId="{C87344E2-5A18-4806-B4F9-88A8F36D9DBF}" srcOrd="2" destOrd="0" presId="urn:microsoft.com/office/officeart/2005/8/layout/arrow2"/>
    <dgm:cxn modelId="{A481C72E-2CD2-4636-9CA0-FC03CDE21B90}" type="presParOf" srcId="{EF733872-3197-4815-8159-E66F7C37CC13}" destId="{E36FF9A2-15E5-4844-A0A1-74068BE603CD}" srcOrd="3" destOrd="0" presId="urn:microsoft.com/office/officeart/2005/8/layout/arrow2"/>
    <dgm:cxn modelId="{5B38E301-786C-42FB-90A2-B0831BC3D6CC}" type="presParOf" srcId="{EF733872-3197-4815-8159-E66F7C37CC13}" destId="{5B1335E5-1D1E-4A78-8A6D-0C2F3BE1A586}" srcOrd="4" destOrd="0" presId="urn:microsoft.com/office/officeart/2005/8/layout/arrow2"/>
    <dgm:cxn modelId="{79EC2BA2-196E-42EA-BAEC-704EBECA413D}" type="presParOf" srcId="{EF733872-3197-4815-8159-E66F7C37CC13}" destId="{2834D620-F6BD-4A94-A7C1-119D25DA764A}" srcOrd="5" destOrd="0" presId="urn:microsoft.com/office/officeart/2005/8/layout/arrow2"/>
    <dgm:cxn modelId="{0C2FB18A-8922-4BB1-A861-5CA786D4DF89}" type="presParOf" srcId="{EF733872-3197-4815-8159-E66F7C37CC13}" destId="{2C587AE2-E0F5-4DEF-AC1D-A589558F46FC}" srcOrd="6" destOrd="0" presId="urn:microsoft.com/office/officeart/2005/8/layout/arrow2"/>
    <dgm:cxn modelId="{F40A1064-BE10-49F8-B4AA-712124EAA508}" type="presParOf" srcId="{EF733872-3197-4815-8159-E66F7C37CC13}" destId="{EC62B756-07E6-4014-92AD-3F0EFF5EA9A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1BDE72-ADED-4EF2-AEB3-74FBF1031C67}" type="doc">
      <dgm:prSet loTypeId="urn:microsoft.com/office/officeart/2005/8/layout/process1" loCatId="process" qsTypeId="urn:microsoft.com/office/officeart/2005/8/quickstyle/simple5" qsCatId="simple" csTypeId="urn:microsoft.com/office/officeart/2005/8/colors/colorful4" csCatId="colorful" phldr="1"/>
      <dgm:spPr/>
    </dgm:pt>
    <dgm:pt modelId="{D3AB979C-6AAC-4703-97EA-AD8F8A961CF4}">
      <dgm:prSet phldrT="[ข้อความ]" custT="1"/>
      <dgm:spPr>
        <a:solidFill>
          <a:srgbClr val="00B8B4"/>
        </a:solidFill>
      </dgm:spPr>
      <dgm:t>
        <a:bodyPr/>
        <a:lstStyle/>
        <a:p>
          <a:r>
            <a:rPr lang="th-TH" sz="3600" b="1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ความรู้ใหม่</a:t>
          </a:r>
          <a:r>
            <a:rPr lang="en-US" sz="3600" b="1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/</a:t>
          </a:r>
          <a:r>
            <a:rPr lang="th-TH" sz="3600" b="1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นวัตกรรม</a:t>
          </a:r>
          <a:r>
            <a:rPr lang="en-US" sz="3600" b="1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 </a:t>
          </a:r>
          <a:r>
            <a:rPr lang="th-TH" sz="3600" b="1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ที่ใช้พัฒนางาน</a:t>
          </a:r>
          <a:endParaRPr lang="th-TH" sz="3600" b="1" dirty="0">
            <a:solidFill>
              <a:schemeClr val="bg2"/>
            </a:solidFill>
            <a:latin typeface="TH SarabunPSK" pitchFamily="34" charset="-34"/>
            <a:cs typeface="TH SarabunPSK" pitchFamily="34" charset="-34"/>
          </a:endParaRPr>
        </a:p>
      </dgm:t>
    </dgm:pt>
    <dgm:pt modelId="{77ADD230-91F6-40D0-8709-C72E0690729C}" type="parTrans" cxnId="{10959512-3E62-4AA5-B484-CCEF40EF9C04}">
      <dgm:prSet/>
      <dgm:spPr/>
      <dgm:t>
        <a:bodyPr/>
        <a:lstStyle/>
        <a:p>
          <a:endParaRPr lang="th-TH" sz="1600">
            <a:solidFill>
              <a:schemeClr val="bg2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7D9F351-79B3-4B51-B823-44E8F88AE7E5}" type="sibTrans" cxnId="{10959512-3E62-4AA5-B484-CCEF40EF9C04}">
      <dgm:prSet custT="1"/>
      <dgm:spPr/>
      <dgm:t>
        <a:bodyPr/>
        <a:lstStyle/>
        <a:p>
          <a:endParaRPr lang="th-TH" sz="2000">
            <a:solidFill>
              <a:schemeClr val="bg2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D9ED024-918F-4E62-B5BB-A3FFD556E5AB}">
      <dgm:prSet custT="1"/>
      <dgm:spPr>
        <a:solidFill>
          <a:srgbClr val="92D050"/>
        </a:solidFill>
      </dgm:spPr>
      <dgm:t>
        <a:bodyPr/>
        <a:lstStyle/>
        <a:p>
          <a:r>
            <a:rPr lang="th-TH" sz="3600" b="1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โดยการแลกเปลี่ยนเรียนรู้ร่วมกัน ของคนทำงาน ณ จุดทำงาน </a:t>
          </a:r>
          <a:endParaRPr lang="th-TH" sz="3600" b="1" dirty="0">
            <a:solidFill>
              <a:schemeClr val="bg2"/>
            </a:solidFill>
            <a:latin typeface="TH SarabunPSK" pitchFamily="34" charset="-34"/>
            <a:cs typeface="TH SarabunPSK" pitchFamily="34" charset="-34"/>
          </a:endParaRPr>
        </a:p>
      </dgm:t>
    </dgm:pt>
    <dgm:pt modelId="{2FD7CFF9-4F5D-4FCA-8EA5-074388FF4C3B}" type="parTrans" cxnId="{1571475C-3DE3-4C48-8CD0-22E4399D53C6}">
      <dgm:prSet/>
      <dgm:spPr/>
      <dgm:t>
        <a:bodyPr/>
        <a:lstStyle/>
        <a:p>
          <a:endParaRPr lang="th-TH" sz="1600">
            <a:solidFill>
              <a:schemeClr val="bg2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D61246B-495E-4CE2-B90F-CE00C008744E}" type="sibTrans" cxnId="{1571475C-3DE3-4C48-8CD0-22E4399D53C6}">
      <dgm:prSet custT="1"/>
      <dgm:spPr/>
      <dgm:t>
        <a:bodyPr/>
        <a:lstStyle/>
        <a:p>
          <a:endParaRPr lang="th-TH" sz="2000">
            <a:solidFill>
              <a:schemeClr val="bg2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493D0B4-D49A-46F3-9228-09D9F4FC6F1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h-TH" sz="36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เพื่อขับเคลื่อนองค์กรไปสู่องค์กรที่มีผลการปฏิบัติงานที่เป็นเลิศ</a:t>
          </a:r>
          <a:endParaRPr lang="th-TH" sz="3600" b="1" i="0" dirty="0">
            <a:solidFill>
              <a:schemeClr val="bg2"/>
            </a:solidFill>
            <a:latin typeface="TH SarabunPSK" pitchFamily="34" charset="-34"/>
            <a:cs typeface="TH SarabunPSK" pitchFamily="34" charset="-34"/>
          </a:endParaRPr>
        </a:p>
      </dgm:t>
    </dgm:pt>
    <dgm:pt modelId="{FE19383D-F2E8-49CF-9A52-A48BA096F265}" type="parTrans" cxnId="{A8251790-4240-419C-B74E-FD91B8351852}">
      <dgm:prSet/>
      <dgm:spPr/>
      <dgm:t>
        <a:bodyPr/>
        <a:lstStyle/>
        <a:p>
          <a:endParaRPr lang="th-TH" sz="1600">
            <a:solidFill>
              <a:schemeClr val="bg2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0D24185-22FF-45FC-88E9-99D2077924AE}" type="sibTrans" cxnId="{A8251790-4240-419C-B74E-FD91B8351852}">
      <dgm:prSet/>
      <dgm:spPr/>
      <dgm:t>
        <a:bodyPr/>
        <a:lstStyle/>
        <a:p>
          <a:endParaRPr lang="th-TH" sz="1600">
            <a:solidFill>
              <a:schemeClr val="bg2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90878C7-4C8C-4F54-92E8-0C59C06BB47C}" type="pres">
      <dgm:prSet presAssocID="{631BDE72-ADED-4EF2-AEB3-74FBF1031C67}" presName="Name0" presStyleCnt="0">
        <dgm:presLayoutVars>
          <dgm:dir/>
          <dgm:resizeHandles val="exact"/>
        </dgm:presLayoutVars>
      </dgm:prSet>
      <dgm:spPr/>
    </dgm:pt>
    <dgm:pt modelId="{1D33B9F7-D5F5-4E26-95F5-819570F2B5A9}" type="pres">
      <dgm:prSet presAssocID="{D3AB979C-6AAC-4703-97EA-AD8F8A961CF4}" presName="node" presStyleLbl="node1" presStyleIdx="0" presStyleCnt="3">
        <dgm:presLayoutVars>
          <dgm:bulletEnabled val="1"/>
        </dgm:presLayoutVars>
      </dgm:prSet>
      <dgm:spPr/>
    </dgm:pt>
    <dgm:pt modelId="{73E4663F-A6F9-45E8-BFB4-106C53FC1049}" type="pres">
      <dgm:prSet presAssocID="{07D9F351-79B3-4B51-B823-44E8F88AE7E5}" presName="sibTrans" presStyleLbl="sibTrans2D1" presStyleIdx="0" presStyleCnt="2"/>
      <dgm:spPr/>
    </dgm:pt>
    <dgm:pt modelId="{5A272BA2-22A4-413A-A30A-400281C7DCE0}" type="pres">
      <dgm:prSet presAssocID="{07D9F351-79B3-4B51-B823-44E8F88AE7E5}" presName="connectorText" presStyleLbl="sibTrans2D1" presStyleIdx="0" presStyleCnt="2"/>
      <dgm:spPr/>
    </dgm:pt>
    <dgm:pt modelId="{82956996-8517-47AD-B60F-252DF09AF269}" type="pres">
      <dgm:prSet presAssocID="{2D9ED024-918F-4E62-B5BB-A3FFD556E5AB}" presName="node" presStyleLbl="node1" presStyleIdx="1" presStyleCnt="3">
        <dgm:presLayoutVars>
          <dgm:bulletEnabled val="1"/>
        </dgm:presLayoutVars>
      </dgm:prSet>
      <dgm:spPr/>
    </dgm:pt>
    <dgm:pt modelId="{FFE4828F-9109-4EFC-B683-D9D0C260A028}" type="pres">
      <dgm:prSet presAssocID="{6D61246B-495E-4CE2-B90F-CE00C008744E}" presName="sibTrans" presStyleLbl="sibTrans2D1" presStyleIdx="1" presStyleCnt="2"/>
      <dgm:spPr/>
    </dgm:pt>
    <dgm:pt modelId="{839DA114-71F3-4DE8-ADD1-0185E289FD02}" type="pres">
      <dgm:prSet presAssocID="{6D61246B-495E-4CE2-B90F-CE00C008744E}" presName="connectorText" presStyleLbl="sibTrans2D1" presStyleIdx="1" presStyleCnt="2"/>
      <dgm:spPr/>
    </dgm:pt>
    <dgm:pt modelId="{674B9DC5-4465-4195-BF92-8214C2E1CC61}" type="pres">
      <dgm:prSet presAssocID="{7493D0B4-D49A-46F3-9228-09D9F4FC6F1D}" presName="node" presStyleLbl="node1" presStyleIdx="2" presStyleCnt="3">
        <dgm:presLayoutVars>
          <dgm:bulletEnabled val="1"/>
        </dgm:presLayoutVars>
      </dgm:prSet>
      <dgm:spPr/>
    </dgm:pt>
  </dgm:ptLst>
  <dgm:cxnLst>
    <dgm:cxn modelId="{67EC2F04-ED19-4531-8BEA-148834C1C60E}" type="presOf" srcId="{6D61246B-495E-4CE2-B90F-CE00C008744E}" destId="{839DA114-71F3-4DE8-ADD1-0185E289FD02}" srcOrd="1" destOrd="0" presId="urn:microsoft.com/office/officeart/2005/8/layout/process1"/>
    <dgm:cxn modelId="{10959512-3E62-4AA5-B484-CCEF40EF9C04}" srcId="{631BDE72-ADED-4EF2-AEB3-74FBF1031C67}" destId="{D3AB979C-6AAC-4703-97EA-AD8F8A961CF4}" srcOrd="0" destOrd="0" parTransId="{77ADD230-91F6-40D0-8709-C72E0690729C}" sibTransId="{07D9F351-79B3-4B51-B823-44E8F88AE7E5}"/>
    <dgm:cxn modelId="{1571475C-3DE3-4C48-8CD0-22E4399D53C6}" srcId="{631BDE72-ADED-4EF2-AEB3-74FBF1031C67}" destId="{2D9ED024-918F-4E62-B5BB-A3FFD556E5AB}" srcOrd="1" destOrd="0" parTransId="{2FD7CFF9-4F5D-4FCA-8EA5-074388FF4C3B}" sibTransId="{6D61246B-495E-4CE2-B90F-CE00C008744E}"/>
    <dgm:cxn modelId="{B82E0D7A-7550-4750-9B12-37A19CC0A3AF}" type="presOf" srcId="{6D61246B-495E-4CE2-B90F-CE00C008744E}" destId="{FFE4828F-9109-4EFC-B683-D9D0C260A028}" srcOrd="0" destOrd="0" presId="urn:microsoft.com/office/officeart/2005/8/layout/process1"/>
    <dgm:cxn modelId="{A4533B8D-4C50-4AEF-9789-0E2F3D3B7545}" type="presOf" srcId="{2D9ED024-918F-4E62-B5BB-A3FFD556E5AB}" destId="{82956996-8517-47AD-B60F-252DF09AF269}" srcOrd="0" destOrd="0" presId="urn:microsoft.com/office/officeart/2005/8/layout/process1"/>
    <dgm:cxn modelId="{A8251790-4240-419C-B74E-FD91B8351852}" srcId="{631BDE72-ADED-4EF2-AEB3-74FBF1031C67}" destId="{7493D0B4-D49A-46F3-9228-09D9F4FC6F1D}" srcOrd="2" destOrd="0" parTransId="{FE19383D-F2E8-49CF-9A52-A48BA096F265}" sibTransId="{B0D24185-22FF-45FC-88E9-99D2077924AE}"/>
    <dgm:cxn modelId="{1349CD96-85C7-43F6-9974-7CE989AAAE17}" type="presOf" srcId="{07D9F351-79B3-4B51-B823-44E8F88AE7E5}" destId="{73E4663F-A6F9-45E8-BFB4-106C53FC1049}" srcOrd="0" destOrd="0" presId="urn:microsoft.com/office/officeart/2005/8/layout/process1"/>
    <dgm:cxn modelId="{BB0C04AD-2FD7-4D4D-B51A-EBFFCBB986F7}" type="presOf" srcId="{631BDE72-ADED-4EF2-AEB3-74FBF1031C67}" destId="{990878C7-4C8C-4F54-92E8-0C59C06BB47C}" srcOrd="0" destOrd="0" presId="urn:microsoft.com/office/officeart/2005/8/layout/process1"/>
    <dgm:cxn modelId="{045BAFAE-5128-4159-A419-5504E4D00EFC}" type="presOf" srcId="{7493D0B4-D49A-46F3-9228-09D9F4FC6F1D}" destId="{674B9DC5-4465-4195-BF92-8214C2E1CC61}" srcOrd="0" destOrd="0" presId="urn:microsoft.com/office/officeart/2005/8/layout/process1"/>
    <dgm:cxn modelId="{3F3699C8-3618-4354-BA7B-C7EB6D528F56}" type="presOf" srcId="{07D9F351-79B3-4B51-B823-44E8F88AE7E5}" destId="{5A272BA2-22A4-413A-A30A-400281C7DCE0}" srcOrd="1" destOrd="0" presId="urn:microsoft.com/office/officeart/2005/8/layout/process1"/>
    <dgm:cxn modelId="{D67EDDEE-0F22-46D7-9CE6-C5213525FC25}" type="presOf" srcId="{D3AB979C-6AAC-4703-97EA-AD8F8A961CF4}" destId="{1D33B9F7-D5F5-4E26-95F5-819570F2B5A9}" srcOrd="0" destOrd="0" presId="urn:microsoft.com/office/officeart/2005/8/layout/process1"/>
    <dgm:cxn modelId="{5999DE30-F226-4634-8E3C-F03BBB92E431}" type="presParOf" srcId="{990878C7-4C8C-4F54-92E8-0C59C06BB47C}" destId="{1D33B9F7-D5F5-4E26-95F5-819570F2B5A9}" srcOrd="0" destOrd="0" presId="urn:microsoft.com/office/officeart/2005/8/layout/process1"/>
    <dgm:cxn modelId="{11B79A07-9FB1-47AD-BAAD-5F69A3C549F8}" type="presParOf" srcId="{990878C7-4C8C-4F54-92E8-0C59C06BB47C}" destId="{73E4663F-A6F9-45E8-BFB4-106C53FC1049}" srcOrd="1" destOrd="0" presId="urn:microsoft.com/office/officeart/2005/8/layout/process1"/>
    <dgm:cxn modelId="{14644B65-C9E4-4FB4-8478-6C179EAEC5B6}" type="presParOf" srcId="{73E4663F-A6F9-45E8-BFB4-106C53FC1049}" destId="{5A272BA2-22A4-413A-A30A-400281C7DCE0}" srcOrd="0" destOrd="0" presId="urn:microsoft.com/office/officeart/2005/8/layout/process1"/>
    <dgm:cxn modelId="{968F1458-C5E6-430B-AA9F-04036B97E3B5}" type="presParOf" srcId="{990878C7-4C8C-4F54-92E8-0C59C06BB47C}" destId="{82956996-8517-47AD-B60F-252DF09AF269}" srcOrd="2" destOrd="0" presId="urn:microsoft.com/office/officeart/2005/8/layout/process1"/>
    <dgm:cxn modelId="{116A73AC-DE81-4DDB-908D-09CFD4B58D3F}" type="presParOf" srcId="{990878C7-4C8C-4F54-92E8-0C59C06BB47C}" destId="{FFE4828F-9109-4EFC-B683-D9D0C260A028}" srcOrd="3" destOrd="0" presId="urn:microsoft.com/office/officeart/2005/8/layout/process1"/>
    <dgm:cxn modelId="{BFBBE2C8-D3C7-423C-8117-0C0700046473}" type="presParOf" srcId="{FFE4828F-9109-4EFC-B683-D9D0C260A028}" destId="{839DA114-71F3-4DE8-ADD1-0185E289FD02}" srcOrd="0" destOrd="0" presId="urn:microsoft.com/office/officeart/2005/8/layout/process1"/>
    <dgm:cxn modelId="{DA15BDA7-3A44-4430-AED5-01B8C8CEDAFC}" type="presParOf" srcId="{990878C7-4C8C-4F54-92E8-0C59C06BB47C}" destId="{674B9DC5-4465-4195-BF92-8214C2E1CC6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38FF23-D4B9-40E4-BEB4-F0A2DEB18AD1}" type="doc">
      <dgm:prSet loTypeId="urn:microsoft.com/office/officeart/2005/8/layout/list1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1B071F30-91DB-43AD-B519-9E37A9C3D3B5}">
      <dgm:prSet phldrT="[ข้อความ]" custT="1"/>
      <dgm:spPr/>
      <dgm:t>
        <a:bodyPr/>
        <a:lstStyle/>
        <a:p>
          <a:r>
            <a:rPr lang="th-TH" sz="3600" b="1">
              <a:latin typeface="TH SarabunPSK" pitchFamily="34" charset="-34"/>
              <a:cs typeface="TH SarabunPSK" pitchFamily="34" charset="-34"/>
            </a:rPr>
            <a:t>๐  อยากมีส่วนร่วมในความสำเร็จขององค์กร</a:t>
          </a:r>
          <a:endParaRPr lang="th-TH" sz="3600" b="1" dirty="0">
            <a:latin typeface="TH SarabunPSK" pitchFamily="34" charset="-34"/>
            <a:cs typeface="TH SarabunPSK" pitchFamily="34" charset="-34"/>
          </a:endParaRPr>
        </a:p>
      </dgm:t>
    </dgm:pt>
    <dgm:pt modelId="{78E457B3-51A2-443D-B943-D393FFCF6A93}" type="parTrans" cxnId="{C7CEA152-81C6-40BF-8B5B-8A50554E4743}">
      <dgm:prSet/>
      <dgm:spPr/>
      <dgm:t>
        <a:bodyPr/>
        <a:lstStyle/>
        <a:p>
          <a:endParaRPr lang="th-TH" sz="2400" b="1">
            <a:cs typeface="EucrosiaUPC" pitchFamily="18" charset="-34"/>
          </a:endParaRPr>
        </a:p>
      </dgm:t>
    </dgm:pt>
    <dgm:pt modelId="{E7C81BFC-9588-44B1-85C2-3FE6CD019178}" type="sibTrans" cxnId="{C7CEA152-81C6-40BF-8B5B-8A50554E4743}">
      <dgm:prSet/>
      <dgm:spPr/>
      <dgm:t>
        <a:bodyPr/>
        <a:lstStyle/>
        <a:p>
          <a:endParaRPr lang="th-TH" sz="2400" b="1">
            <a:cs typeface="EucrosiaUPC" pitchFamily="18" charset="-34"/>
          </a:endParaRPr>
        </a:p>
      </dgm:t>
    </dgm:pt>
    <dgm:pt modelId="{11AA60F2-03A4-4FF1-9D01-800023C4C4AE}">
      <dgm:prSet custT="1"/>
      <dgm:spPr/>
      <dgm:t>
        <a:bodyPr/>
        <a:lstStyle/>
        <a:p>
          <a:r>
            <a:rPr lang="th-TH" sz="3600" b="1">
              <a:latin typeface="TH SarabunPSK" pitchFamily="34" charset="-34"/>
              <a:cs typeface="TH SarabunPSK" pitchFamily="34" charset="-34"/>
            </a:rPr>
            <a:t>๐  เตรียมความพร้อม เพื่อความสำเร็จ</a:t>
          </a:r>
          <a:endParaRPr lang="th-TH" sz="3600" b="1" dirty="0">
            <a:latin typeface="TH SarabunPSK" pitchFamily="34" charset="-34"/>
            <a:cs typeface="TH SarabunPSK" pitchFamily="34" charset="-34"/>
          </a:endParaRPr>
        </a:p>
      </dgm:t>
    </dgm:pt>
    <dgm:pt modelId="{6BAFF726-0CE2-4B3E-A40B-810926166867}" type="parTrans" cxnId="{BAF5F57B-8D7D-49ED-9665-A56455D79788}">
      <dgm:prSet/>
      <dgm:spPr/>
      <dgm:t>
        <a:bodyPr/>
        <a:lstStyle/>
        <a:p>
          <a:endParaRPr lang="th-TH" sz="2400" b="1">
            <a:cs typeface="EucrosiaUPC" pitchFamily="18" charset="-34"/>
          </a:endParaRPr>
        </a:p>
      </dgm:t>
    </dgm:pt>
    <dgm:pt modelId="{5B648E22-7EFA-4AB2-94C6-B5016F5AD538}" type="sibTrans" cxnId="{BAF5F57B-8D7D-49ED-9665-A56455D79788}">
      <dgm:prSet/>
      <dgm:spPr/>
      <dgm:t>
        <a:bodyPr/>
        <a:lstStyle/>
        <a:p>
          <a:endParaRPr lang="th-TH" sz="2400" b="1">
            <a:cs typeface="EucrosiaUPC" pitchFamily="18" charset="-34"/>
          </a:endParaRPr>
        </a:p>
      </dgm:t>
    </dgm:pt>
    <dgm:pt modelId="{6CEB3AA4-1E31-4DD8-BA15-F2DF415C25DE}">
      <dgm:prSet custT="1"/>
      <dgm:spPr/>
      <dgm:t>
        <a:bodyPr/>
        <a:lstStyle/>
        <a:p>
          <a:r>
            <a:rPr lang="th-TH" sz="3600" b="1">
              <a:latin typeface="TH SarabunPSK" pitchFamily="34" charset="-34"/>
              <a:cs typeface="TH SarabunPSK" pitchFamily="34" charset="-34"/>
            </a:rPr>
            <a:t>๐  การปรับเปลี่ยนกระบวนทัศน์</a:t>
          </a:r>
          <a:endParaRPr lang="th-TH" sz="3600" b="1" dirty="0">
            <a:latin typeface="TH SarabunPSK" pitchFamily="34" charset="-34"/>
            <a:cs typeface="TH SarabunPSK" pitchFamily="34" charset="-34"/>
          </a:endParaRPr>
        </a:p>
      </dgm:t>
    </dgm:pt>
    <dgm:pt modelId="{001A1C2A-184E-4800-A9E6-08A229F21C02}" type="parTrans" cxnId="{174C3A89-A87C-43ED-8A99-EC355F3A6652}">
      <dgm:prSet/>
      <dgm:spPr/>
      <dgm:t>
        <a:bodyPr/>
        <a:lstStyle/>
        <a:p>
          <a:endParaRPr lang="th-TH" sz="2400" b="1">
            <a:cs typeface="EucrosiaUPC" pitchFamily="18" charset="-34"/>
          </a:endParaRPr>
        </a:p>
      </dgm:t>
    </dgm:pt>
    <dgm:pt modelId="{9A59BD9B-0DFE-4B71-9766-C1D7C7F9FA54}" type="sibTrans" cxnId="{174C3A89-A87C-43ED-8A99-EC355F3A6652}">
      <dgm:prSet/>
      <dgm:spPr/>
      <dgm:t>
        <a:bodyPr/>
        <a:lstStyle/>
        <a:p>
          <a:endParaRPr lang="th-TH" sz="2400" b="1">
            <a:cs typeface="EucrosiaUPC" pitchFamily="18" charset="-34"/>
          </a:endParaRPr>
        </a:p>
      </dgm:t>
    </dgm:pt>
    <dgm:pt modelId="{89C14B02-52A0-4508-8D6F-88774658723D}" type="pres">
      <dgm:prSet presAssocID="{3138FF23-D4B9-40E4-BEB4-F0A2DEB18AD1}" presName="linear" presStyleCnt="0">
        <dgm:presLayoutVars>
          <dgm:dir/>
          <dgm:animLvl val="lvl"/>
          <dgm:resizeHandles val="exact"/>
        </dgm:presLayoutVars>
      </dgm:prSet>
      <dgm:spPr/>
    </dgm:pt>
    <dgm:pt modelId="{871C3EE0-175E-4094-8745-EC8450967385}" type="pres">
      <dgm:prSet presAssocID="{1B071F30-91DB-43AD-B519-9E37A9C3D3B5}" presName="parentLin" presStyleCnt="0"/>
      <dgm:spPr/>
    </dgm:pt>
    <dgm:pt modelId="{A0492151-5231-4216-9902-FF51E539DBE0}" type="pres">
      <dgm:prSet presAssocID="{1B071F30-91DB-43AD-B519-9E37A9C3D3B5}" presName="parentLeftMargin" presStyleLbl="node1" presStyleIdx="0" presStyleCnt="3"/>
      <dgm:spPr/>
    </dgm:pt>
    <dgm:pt modelId="{6BA916D2-FEA0-4C73-879C-8C63DE95B8A7}" type="pres">
      <dgm:prSet presAssocID="{1B071F30-91DB-43AD-B519-9E37A9C3D3B5}" presName="parentText" presStyleLbl="node1" presStyleIdx="0" presStyleCnt="3" custScaleX="119802">
        <dgm:presLayoutVars>
          <dgm:chMax val="0"/>
          <dgm:bulletEnabled val="1"/>
        </dgm:presLayoutVars>
      </dgm:prSet>
      <dgm:spPr/>
    </dgm:pt>
    <dgm:pt modelId="{7BF51A3B-72BA-4B77-9210-AF58D716A018}" type="pres">
      <dgm:prSet presAssocID="{1B071F30-91DB-43AD-B519-9E37A9C3D3B5}" presName="negativeSpace" presStyleCnt="0"/>
      <dgm:spPr/>
    </dgm:pt>
    <dgm:pt modelId="{B72942AC-AC6F-4014-9147-C98A227A0549}" type="pres">
      <dgm:prSet presAssocID="{1B071F30-91DB-43AD-B519-9E37A9C3D3B5}" presName="childText" presStyleLbl="conFgAcc1" presStyleIdx="0" presStyleCnt="3">
        <dgm:presLayoutVars>
          <dgm:bulletEnabled val="1"/>
        </dgm:presLayoutVars>
      </dgm:prSet>
      <dgm:spPr/>
    </dgm:pt>
    <dgm:pt modelId="{1322F117-9D49-49A5-AA4C-D0CD483EA18E}" type="pres">
      <dgm:prSet presAssocID="{E7C81BFC-9588-44B1-85C2-3FE6CD019178}" presName="spaceBetweenRectangles" presStyleCnt="0"/>
      <dgm:spPr/>
    </dgm:pt>
    <dgm:pt modelId="{4E7F1FEC-5AEE-474D-8F9E-DE337A22AE4F}" type="pres">
      <dgm:prSet presAssocID="{11AA60F2-03A4-4FF1-9D01-800023C4C4AE}" presName="parentLin" presStyleCnt="0"/>
      <dgm:spPr/>
    </dgm:pt>
    <dgm:pt modelId="{9AD3D3AD-3D2C-46B4-B1B4-1046BF255DFF}" type="pres">
      <dgm:prSet presAssocID="{11AA60F2-03A4-4FF1-9D01-800023C4C4AE}" presName="parentLeftMargin" presStyleLbl="node1" presStyleIdx="0" presStyleCnt="3"/>
      <dgm:spPr/>
    </dgm:pt>
    <dgm:pt modelId="{7A61C00F-D49D-4659-BBE5-ACF9C11262E3}" type="pres">
      <dgm:prSet presAssocID="{11AA60F2-03A4-4FF1-9D01-800023C4C4AE}" presName="parentText" presStyleLbl="node1" presStyleIdx="1" presStyleCnt="3" custScaleX="119802">
        <dgm:presLayoutVars>
          <dgm:chMax val="0"/>
          <dgm:bulletEnabled val="1"/>
        </dgm:presLayoutVars>
      </dgm:prSet>
      <dgm:spPr/>
    </dgm:pt>
    <dgm:pt modelId="{3310D8AF-BF49-4FE7-9CEA-5631BF1DF511}" type="pres">
      <dgm:prSet presAssocID="{11AA60F2-03A4-4FF1-9D01-800023C4C4AE}" presName="negativeSpace" presStyleCnt="0"/>
      <dgm:spPr/>
    </dgm:pt>
    <dgm:pt modelId="{703981A0-A1DE-41F1-B1E0-814ACEC94F99}" type="pres">
      <dgm:prSet presAssocID="{11AA60F2-03A4-4FF1-9D01-800023C4C4AE}" presName="childText" presStyleLbl="conFgAcc1" presStyleIdx="1" presStyleCnt="3">
        <dgm:presLayoutVars>
          <dgm:bulletEnabled val="1"/>
        </dgm:presLayoutVars>
      </dgm:prSet>
      <dgm:spPr/>
    </dgm:pt>
    <dgm:pt modelId="{28DE74AA-E1AA-41B3-8D52-8E112D6158B7}" type="pres">
      <dgm:prSet presAssocID="{5B648E22-7EFA-4AB2-94C6-B5016F5AD538}" presName="spaceBetweenRectangles" presStyleCnt="0"/>
      <dgm:spPr/>
    </dgm:pt>
    <dgm:pt modelId="{6DB491B6-FB30-46F1-85CC-87D9A14C3A7D}" type="pres">
      <dgm:prSet presAssocID="{6CEB3AA4-1E31-4DD8-BA15-F2DF415C25DE}" presName="parentLin" presStyleCnt="0"/>
      <dgm:spPr/>
    </dgm:pt>
    <dgm:pt modelId="{19485011-1878-437B-957B-E7100EEEB5BE}" type="pres">
      <dgm:prSet presAssocID="{6CEB3AA4-1E31-4DD8-BA15-F2DF415C25DE}" presName="parentLeftMargin" presStyleLbl="node1" presStyleIdx="1" presStyleCnt="3"/>
      <dgm:spPr/>
    </dgm:pt>
    <dgm:pt modelId="{AB133B82-305C-4109-824D-097CCCBEBA13}" type="pres">
      <dgm:prSet presAssocID="{6CEB3AA4-1E31-4DD8-BA15-F2DF415C25DE}" presName="parentText" presStyleLbl="node1" presStyleIdx="2" presStyleCnt="3" custScaleX="119802">
        <dgm:presLayoutVars>
          <dgm:chMax val="0"/>
          <dgm:bulletEnabled val="1"/>
        </dgm:presLayoutVars>
      </dgm:prSet>
      <dgm:spPr/>
    </dgm:pt>
    <dgm:pt modelId="{61C5FC2F-BB12-4FA5-B237-28D9894CC6E5}" type="pres">
      <dgm:prSet presAssocID="{6CEB3AA4-1E31-4DD8-BA15-F2DF415C25DE}" presName="negativeSpace" presStyleCnt="0"/>
      <dgm:spPr/>
    </dgm:pt>
    <dgm:pt modelId="{B72FB34B-058F-43B7-9BE9-2CC64D04E116}" type="pres">
      <dgm:prSet presAssocID="{6CEB3AA4-1E31-4DD8-BA15-F2DF415C25D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EA73D20-2319-40F8-B3CB-E60D2AF77702}" type="presOf" srcId="{1B071F30-91DB-43AD-B519-9E37A9C3D3B5}" destId="{A0492151-5231-4216-9902-FF51E539DBE0}" srcOrd="0" destOrd="0" presId="urn:microsoft.com/office/officeart/2005/8/layout/list1"/>
    <dgm:cxn modelId="{C7CEA152-81C6-40BF-8B5B-8A50554E4743}" srcId="{3138FF23-D4B9-40E4-BEB4-F0A2DEB18AD1}" destId="{1B071F30-91DB-43AD-B519-9E37A9C3D3B5}" srcOrd="0" destOrd="0" parTransId="{78E457B3-51A2-443D-B943-D393FFCF6A93}" sibTransId="{E7C81BFC-9588-44B1-85C2-3FE6CD019178}"/>
    <dgm:cxn modelId="{8C579953-D518-4EA8-857C-DD1C58DDC230}" type="presOf" srcId="{11AA60F2-03A4-4FF1-9D01-800023C4C4AE}" destId="{7A61C00F-D49D-4659-BBE5-ACF9C11262E3}" srcOrd="1" destOrd="0" presId="urn:microsoft.com/office/officeart/2005/8/layout/list1"/>
    <dgm:cxn modelId="{2AAA1C5A-8AFE-4928-9B15-B72BE1025F1C}" type="presOf" srcId="{1B071F30-91DB-43AD-B519-9E37A9C3D3B5}" destId="{6BA916D2-FEA0-4C73-879C-8C63DE95B8A7}" srcOrd="1" destOrd="0" presId="urn:microsoft.com/office/officeart/2005/8/layout/list1"/>
    <dgm:cxn modelId="{AF01527B-3839-4702-B978-6B97D90632B5}" type="presOf" srcId="{3138FF23-D4B9-40E4-BEB4-F0A2DEB18AD1}" destId="{89C14B02-52A0-4508-8D6F-88774658723D}" srcOrd="0" destOrd="0" presId="urn:microsoft.com/office/officeart/2005/8/layout/list1"/>
    <dgm:cxn modelId="{BAF5F57B-8D7D-49ED-9665-A56455D79788}" srcId="{3138FF23-D4B9-40E4-BEB4-F0A2DEB18AD1}" destId="{11AA60F2-03A4-4FF1-9D01-800023C4C4AE}" srcOrd="1" destOrd="0" parTransId="{6BAFF726-0CE2-4B3E-A40B-810926166867}" sibTransId="{5B648E22-7EFA-4AB2-94C6-B5016F5AD538}"/>
    <dgm:cxn modelId="{174C3A89-A87C-43ED-8A99-EC355F3A6652}" srcId="{3138FF23-D4B9-40E4-BEB4-F0A2DEB18AD1}" destId="{6CEB3AA4-1E31-4DD8-BA15-F2DF415C25DE}" srcOrd="2" destOrd="0" parTransId="{001A1C2A-184E-4800-A9E6-08A229F21C02}" sibTransId="{9A59BD9B-0DFE-4B71-9766-C1D7C7F9FA54}"/>
    <dgm:cxn modelId="{D4A3D1B5-425C-46AE-968A-E921FBAE068D}" type="presOf" srcId="{11AA60F2-03A4-4FF1-9D01-800023C4C4AE}" destId="{9AD3D3AD-3D2C-46B4-B1B4-1046BF255DFF}" srcOrd="0" destOrd="0" presId="urn:microsoft.com/office/officeart/2005/8/layout/list1"/>
    <dgm:cxn modelId="{563B3AE1-0D4E-4922-96DE-01CAEB531514}" type="presOf" srcId="{6CEB3AA4-1E31-4DD8-BA15-F2DF415C25DE}" destId="{AB133B82-305C-4109-824D-097CCCBEBA13}" srcOrd="1" destOrd="0" presId="urn:microsoft.com/office/officeart/2005/8/layout/list1"/>
    <dgm:cxn modelId="{9D4C0EF6-8811-4F47-9E42-ED7A5FAF079F}" type="presOf" srcId="{6CEB3AA4-1E31-4DD8-BA15-F2DF415C25DE}" destId="{19485011-1878-437B-957B-E7100EEEB5BE}" srcOrd="0" destOrd="0" presId="urn:microsoft.com/office/officeart/2005/8/layout/list1"/>
    <dgm:cxn modelId="{AF92502A-A576-449E-A87A-4D5763CBC79E}" type="presParOf" srcId="{89C14B02-52A0-4508-8D6F-88774658723D}" destId="{871C3EE0-175E-4094-8745-EC8450967385}" srcOrd="0" destOrd="0" presId="urn:microsoft.com/office/officeart/2005/8/layout/list1"/>
    <dgm:cxn modelId="{D17361FB-2A31-4764-B55D-AB8ECFC452E1}" type="presParOf" srcId="{871C3EE0-175E-4094-8745-EC8450967385}" destId="{A0492151-5231-4216-9902-FF51E539DBE0}" srcOrd="0" destOrd="0" presId="urn:microsoft.com/office/officeart/2005/8/layout/list1"/>
    <dgm:cxn modelId="{F26A2C41-E419-449C-B1F1-53E292082872}" type="presParOf" srcId="{871C3EE0-175E-4094-8745-EC8450967385}" destId="{6BA916D2-FEA0-4C73-879C-8C63DE95B8A7}" srcOrd="1" destOrd="0" presId="urn:microsoft.com/office/officeart/2005/8/layout/list1"/>
    <dgm:cxn modelId="{0AD166C0-1CBC-425B-830C-39C1F4BABBBD}" type="presParOf" srcId="{89C14B02-52A0-4508-8D6F-88774658723D}" destId="{7BF51A3B-72BA-4B77-9210-AF58D716A018}" srcOrd="1" destOrd="0" presId="urn:microsoft.com/office/officeart/2005/8/layout/list1"/>
    <dgm:cxn modelId="{373D3235-A006-4337-9D5F-671B50CE326D}" type="presParOf" srcId="{89C14B02-52A0-4508-8D6F-88774658723D}" destId="{B72942AC-AC6F-4014-9147-C98A227A0549}" srcOrd="2" destOrd="0" presId="urn:microsoft.com/office/officeart/2005/8/layout/list1"/>
    <dgm:cxn modelId="{472405BE-52C2-4BAE-B964-BAFFD1E08799}" type="presParOf" srcId="{89C14B02-52A0-4508-8D6F-88774658723D}" destId="{1322F117-9D49-49A5-AA4C-D0CD483EA18E}" srcOrd="3" destOrd="0" presId="urn:microsoft.com/office/officeart/2005/8/layout/list1"/>
    <dgm:cxn modelId="{0D7745F9-A8D1-4A49-A178-01CE9E62D2E3}" type="presParOf" srcId="{89C14B02-52A0-4508-8D6F-88774658723D}" destId="{4E7F1FEC-5AEE-474D-8F9E-DE337A22AE4F}" srcOrd="4" destOrd="0" presId="urn:microsoft.com/office/officeart/2005/8/layout/list1"/>
    <dgm:cxn modelId="{A8EE631B-8ECF-43A0-880F-65783C3CD1E3}" type="presParOf" srcId="{4E7F1FEC-5AEE-474D-8F9E-DE337A22AE4F}" destId="{9AD3D3AD-3D2C-46B4-B1B4-1046BF255DFF}" srcOrd="0" destOrd="0" presId="urn:microsoft.com/office/officeart/2005/8/layout/list1"/>
    <dgm:cxn modelId="{3CEC4CD4-9B6F-4195-B3DC-5C60748D84A4}" type="presParOf" srcId="{4E7F1FEC-5AEE-474D-8F9E-DE337A22AE4F}" destId="{7A61C00F-D49D-4659-BBE5-ACF9C11262E3}" srcOrd="1" destOrd="0" presId="urn:microsoft.com/office/officeart/2005/8/layout/list1"/>
    <dgm:cxn modelId="{46D78E7A-4A70-49B3-8D4E-63E536EE1B23}" type="presParOf" srcId="{89C14B02-52A0-4508-8D6F-88774658723D}" destId="{3310D8AF-BF49-4FE7-9CEA-5631BF1DF511}" srcOrd="5" destOrd="0" presId="urn:microsoft.com/office/officeart/2005/8/layout/list1"/>
    <dgm:cxn modelId="{985BC218-6950-4535-8C4D-A5FE9D6B79C5}" type="presParOf" srcId="{89C14B02-52A0-4508-8D6F-88774658723D}" destId="{703981A0-A1DE-41F1-B1E0-814ACEC94F99}" srcOrd="6" destOrd="0" presId="urn:microsoft.com/office/officeart/2005/8/layout/list1"/>
    <dgm:cxn modelId="{BDBBE2EF-1A53-4655-807C-21DB2E994CA7}" type="presParOf" srcId="{89C14B02-52A0-4508-8D6F-88774658723D}" destId="{28DE74AA-E1AA-41B3-8D52-8E112D6158B7}" srcOrd="7" destOrd="0" presId="urn:microsoft.com/office/officeart/2005/8/layout/list1"/>
    <dgm:cxn modelId="{CA99759D-7630-4F6B-ADE2-F4B7D3F15C31}" type="presParOf" srcId="{89C14B02-52A0-4508-8D6F-88774658723D}" destId="{6DB491B6-FB30-46F1-85CC-87D9A14C3A7D}" srcOrd="8" destOrd="0" presId="urn:microsoft.com/office/officeart/2005/8/layout/list1"/>
    <dgm:cxn modelId="{997D64ED-6013-4102-A4C5-7857D82DAACA}" type="presParOf" srcId="{6DB491B6-FB30-46F1-85CC-87D9A14C3A7D}" destId="{19485011-1878-437B-957B-E7100EEEB5BE}" srcOrd="0" destOrd="0" presId="urn:microsoft.com/office/officeart/2005/8/layout/list1"/>
    <dgm:cxn modelId="{F98EC588-0835-4F6F-8645-DBA53A5B1D3B}" type="presParOf" srcId="{6DB491B6-FB30-46F1-85CC-87D9A14C3A7D}" destId="{AB133B82-305C-4109-824D-097CCCBEBA13}" srcOrd="1" destOrd="0" presId="urn:microsoft.com/office/officeart/2005/8/layout/list1"/>
    <dgm:cxn modelId="{C61851EB-0757-4DD1-83F8-F621395811C5}" type="presParOf" srcId="{89C14B02-52A0-4508-8D6F-88774658723D}" destId="{61C5FC2F-BB12-4FA5-B237-28D9894CC6E5}" srcOrd="9" destOrd="0" presId="urn:microsoft.com/office/officeart/2005/8/layout/list1"/>
    <dgm:cxn modelId="{5B04D3E0-33BD-4A56-8A53-BC00ACFB3CC8}" type="presParOf" srcId="{89C14B02-52A0-4508-8D6F-88774658723D}" destId="{B72FB34B-058F-43B7-9BE9-2CC64D04E1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08D09-602A-4453-952B-6B4D7471C2BC}">
      <dsp:nvSpPr>
        <dsp:cNvPr id="0" name=""/>
        <dsp:cNvSpPr/>
      </dsp:nvSpPr>
      <dsp:spPr>
        <a:xfrm>
          <a:off x="228848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A8D51-A277-4F7C-BE1B-6F6B2BCEEE9C}">
      <dsp:nvSpPr>
        <dsp:cNvPr id="0" name=""/>
        <dsp:cNvSpPr/>
      </dsp:nvSpPr>
      <dsp:spPr>
        <a:xfrm>
          <a:off x="936096" y="391595"/>
          <a:ext cx="3333678" cy="1584960"/>
        </a:xfrm>
        <a:prstGeom prst="round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(1) การบรรลุเป้าหมายของงาน</a:t>
          </a:r>
        </a:p>
      </dsp:txBody>
      <dsp:txXfrm>
        <a:off x="1013467" y="468966"/>
        <a:ext cx="3178936" cy="1430218"/>
      </dsp:txXfrm>
    </dsp:sp>
    <dsp:sp modelId="{A8DE0666-657C-428E-BC54-BC7B4FF43FE4}">
      <dsp:nvSpPr>
        <dsp:cNvPr id="0" name=""/>
        <dsp:cNvSpPr/>
      </dsp:nvSpPr>
      <dsp:spPr>
        <a:xfrm>
          <a:off x="4320466" y="391595"/>
          <a:ext cx="3333678" cy="15849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(2) การบรรลุเป้าหมายด้านการพัฒนาคน</a:t>
          </a:r>
        </a:p>
      </dsp:txBody>
      <dsp:txXfrm>
        <a:off x="4397837" y="468966"/>
        <a:ext cx="3178936" cy="1430218"/>
      </dsp:txXfrm>
    </dsp:sp>
    <dsp:sp modelId="{28A0E0EF-B020-4E2E-B5AF-8E3DACD4F149}">
      <dsp:nvSpPr>
        <dsp:cNvPr id="0" name=""/>
        <dsp:cNvSpPr/>
      </dsp:nvSpPr>
      <dsp:spPr>
        <a:xfrm>
          <a:off x="936096" y="2098475"/>
          <a:ext cx="3333678" cy="1584960"/>
        </a:xfrm>
        <a:prstGeom prst="roundRect">
          <a:avLst/>
        </a:prstGeom>
        <a:solidFill>
          <a:srgbClr val="7030A0">
            <a:alpha val="63333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(3) การบรรลุเป้าหมายด้านการพัฒนาองค์กรไปเป็นองค์กรแห่งการเรียนรู้</a:t>
          </a:r>
        </a:p>
      </dsp:txBody>
      <dsp:txXfrm>
        <a:off x="1013467" y="2175846"/>
        <a:ext cx="3178936" cy="1430218"/>
      </dsp:txXfrm>
    </dsp:sp>
    <dsp:sp modelId="{214E7619-2C26-4368-B643-7B8F20F49B49}">
      <dsp:nvSpPr>
        <dsp:cNvPr id="0" name=""/>
        <dsp:cNvSpPr/>
      </dsp:nvSpPr>
      <dsp:spPr>
        <a:xfrm>
          <a:off x="4320466" y="2098475"/>
          <a:ext cx="3333678" cy="1584960"/>
        </a:xfrm>
        <a:prstGeom prst="roundRect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(4) การบรรลุเป้าหมายของการเป็นชุมชน หมู่คณะ ที่มีความเอื้ออาทรระหว่างกันในที่ทำงาน</a:t>
          </a:r>
        </a:p>
      </dsp:txBody>
      <dsp:txXfrm>
        <a:off x="4397837" y="2175846"/>
        <a:ext cx="3178936" cy="14302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188D3-6C78-453C-9A9F-E61D0183B4B8}">
      <dsp:nvSpPr>
        <dsp:cNvPr id="0" name=""/>
        <dsp:cNvSpPr/>
      </dsp:nvSpPr>
      <dsp:spPr>
        <a:xfrm>
          <a:off x="550734" y="1336"/>
          <a:ext cx="2733631" cy="2733631"/>
        </a:xfrm>
        <a:prstGeom prst="ellipse">
          <a:avLst/>
        </a:prstGeom>
        <a:solidFill>
          <a:srgbClr val="00B8B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0441" tIns="35560" rIns="15044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“Why” </a:t>
          </a:r>
          <a:r>
            <a:rPr lang="th-TH" sz="2800" b="1" kern="1200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ทำไมต้องทำ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 เพื่อให้ทุกคนสร้างความสำเร็จด้วยปัญญาของแต่ละคน</a:t>
          </a:r>
          <a:endParaRPr lang="th-TH" sz="2800" b="1" kern="1200" dirty="0">
            <a:solidFill>
              <a:schemeClr val="accent3">
                <a:lumMod val="5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951065" y="401667"/>
        <a:ext cx="1932969" cy="1932969"/>
      </dsp:txXfrm>
    </dsp:sp>
    <dsp:sp modelId="{9B1F3639-C0CD-4C19-B206-325FA32E3BB9}">
      <dsp:nvSpPr>
        <dsp:cNvPr id="0" name=""/>
        <dsp:cNvSpPr/>
      </dsp:nvSpPr>
      <dsp:spPr>
        <a:xfrm>
          <a:off x="2737640" y="1336"/>
          <a:ext cx="2733631" cy="2733631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0441" tIns="35560" rIns="15044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“</a:t>
          </a:r>
          <a:r>
            <a:rPr lang="en-US" sz="2800" b="1" kern="1200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Whom</a:t>
          </a:r>
          <a:r>
            <a:rPr lang="th-TH" sz="2800" b="1" kern="1200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” เป็นเรื่องของใคร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ทุกคนในองค์กร</a:t>
          </a:r>
          <a:endParaRPr lang="th-TH" sz="2400" b="1" kern="1200" dirty="0">
            <a:solidFill>
              <a:schemeClr val="accent3">
                <a:lumMod val="5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137971" y="401667"/>
        <a:ext cx="1932969" cy="1932969"/>
      </dsp:txXfrm>
    </dsp:sp>
    <dsp:sp modelId="{C6F64582-A6BC-4957-919A-D71DA81C397E}">
      <dsp:nvSpPr>
        <dsp:cNvPr id="0" name=""/>
        <dsp:cNvSpPr/>
      </dsp:nvSpPr>
      <dsp:spPr>
        <a:xfrm>
          <a:off x="4924545" y="1336"/>
          <a:ext cx="2733631" cy="2733631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0441" tIns="40640" rIns="150441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“When” </a:t>
          </a:r>
          <a:r>
            <a:rPr lang="th-TH" sz="3200" b="1" kern="1200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ทำเมื่อใด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rPr>
            <a:t>ตลอดเวลาอย่างต่อเนื่องเพื่อความพึงพอใจ</a:t>
          </a:r>
          <a:endParaRPr lang="th-TH" sz="3200" b="1" kern="1200" dirty="0">
            <a:solidFill>
              <a:schemeClr val="accent3">
                <a:lumMod val="5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324876" y="401667"/>
        <a:ext cx="1932969" cy="19329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FCD17-BB7F-4297-9E55-9919B2E36110}">
      <dsp:nvSpPr>
        <dsp:cNvPr id="0" name=""/>
        <dsp:cNvSpPr/>
      </dsp:nvSpPr>
      <dsp:spPr>
        <a:xfrm>
          <a:off x="0" y="347459"/>
          <a:ext cx="7560840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1EBB7C-3BE4-4558-AB97-6CDAAEC0CE2C}">
      <dsp:nvSpPr>
        <dsp:cNvPr id="0" name=""/>
        <dsp:cNvSpPr/>
      </dsp:nvSpPr>
      <dsp:spPr>
        <a:xfrm>
          <a:off x="378042" y="37499"/>
          <a:ext cx="5292588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itchFamily="34" charset="-34"/>
              <a:cs typeface="TH SarabunPSK" pitchFamily="34" charset="-34"/>
            </a:rPr>
            <a:t>๐ อยู่กับคนที่รู้ใจแล้วขยายให้เต็มองค์กร</a:t>
          </a:r>
        </a:p>
      </dsp:txBody>
      <dsp:txXfrm>
        <a:off x="408304" y="67761"/>
        <a:ext cx="5232064" cy="559396"/>
      </dsp:txXfrm>
    </dsp:sp>
    <dsp:sp modelId="{2DAAC475-EC25-489C-8F29-B9F28991F96D}">
      <dsp:nvSpPr>
        <dsp:cNvPr id="0" name=""/>
        <dsp:cNvSpPr/>
      </dsp:nvSpPr>
      <dsp:spPr>
        <a:xfrm>
          <a:off x="0" y="1300019"/>
          <a:ext cx="7560840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9DCEF1-B31A-4710-A389-7C5DE86607B6}">
      <dsp:nvSpPr>
        <dsp:cNvPr id="0" name=""/>
        <dsp:cNvSpPr/>
      </dsp:nvSpPr>
      <dsp:spPr>
        <a:xfrm>
          <a:off x="378042" y="990059"/>
          <a:ext cx="5292588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itchFamily="34" charset="-34"/>
              <a:cs typeface="TH SarabunPSK" pitchFamily="34" charset="-34"/>
            </a:rPr>
            <a:t>๐ คิดคนเดียวผลทวีบวก คิดหลายคนผลทวีคูณ</a:t>
          </a:r>
        </a:p>
      </dsp:txBody>
      <dsp:txXfrm>
        <a:off x="408304" y="1020321"/>
        <a:ext cx="5232064" cy="559396"/>
      </dsp:txXfrm>
    </dsp:sp>
    <dsp:sp modelId="{E1F40F28-F833-48AE-B440-4DD460F8F023}">
      <dsp:nvSpPr>
        <dsp:cNvPr id="0" name=""/>
        <dsp:cNvSpPr/>
      </dsp:nvSpPr>
      <dsp:spPr>
        <a:xfrm>
          <a:off x="0" y="2252579"/>
          <a:ext cx="7560840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371628-5E04-4080-8622-0D7C2E9E2A63}">
      <dsp:nvSpPr>
        <dsp:cNvPr id="0" name=""/>
        <dsp:cNvSpPr/>
      </dsp:nvSpPr>
      <dsp:spPr>
        <a:xfrm>
          <a:off x="378042" y="1942619"/>
          <a:ext cx="5292588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itchFamily="34" charset="-34"/>
              <a:cs typeface="TH SarabunPSK" pitchFamily="34" charset="-34"/>
            </a:rPr>
            <a:t>๐ ทุกคนในองค์กรร่วมกันเก่งกว่าคนใดคนหนึ่งเพียงคนเดียวในองค์กร</a:t>
          </a:r>
        </a:p>
      </dsp:txBody>
      <dsp:txXfrm>
        <a:off x="408304" y="1972881"/>
        <a:ext cx="5232064" cy="559396"/>
      </dsp:txXfrm>
    </dsp:sp>
    <dsp:sp modelId="{A106F41A-817D-44DC-B452-F9619334DBD0}">
      <dsp:nvSpPr>
        <dsp:cNvPr id="0" name=""/>
        <dsp:cNvSpPr/>
      </dsp:nvSpPr>
      <dsp:spPr>
        <a:xfrm>
          <a:off x="0" y="3205140"/>
          <a:ext cx="7560840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63258B-512D-41E1-A387-60EF4C558F7D}">
      <dsp:nvSpPr>
        <dsp:cNvPr id="0" name=""/>
        <dsp:cNvSpPr/>
      </dsp:nvSpPr>
      <dsp:spPr>
        <a:xfrm>
          <a:off x="378042" y="2895180"/>
          <a:ext cx="5292588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itchFamily="34" charset="-34"/>
              <a:cs typeface="TH SarabunPSK" pitchFamily="34" charset="-34"/>
            </a:rPr>
            <a:t>๐ จากคู่หูสู่ครอบครัวงาน</a:t>
          </a:r>
        </a:p>
      </dsp:txBody>
      <dsp:txXfrm>
        <a:off x="408304" y="2925442"/>
        <a:ext cx="5232064" cy="559396"/>
      </dsp:txXfrm>
    </dsp:sp>
    <dsp:sp modelId="{08FBA0F7-F820-44DB-BD5C-BBDC29C79AA4}">
      <dsp:nvSpPr>
        <dsp:cNvPr id="0" name=""/>
        <dsp:cNvSpPr/>
      </dsp:nvSpPr>
      <dsp:spPr>
        <a:xfrm>
          <a:off x="0" y="4157700"/>
          <a:ext cx="7560840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8077EF-AB47-443C-B295-AB8374DF676A}">
      <dsp:nvSpPr>
        <dsp:cNvPr id="0" name=""/>
        <dsp:cNvSpPr/>
      </dsp:nvSpPr>
      <dsp:spPr>
        <a:xfrm>
          <a:off x="378042" y="3847740"/>
          <a:ext cx="5292588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itchFamily="34" charset="-34"/>
              <a:cs typeface="TH SarabunPSK" pitchFamily="34" charset="-34"/>
            </a:rPr>
            <a:t>๐ ร่วมใจดึง </a:t>
          </a:r>
          <a:r>
            <a:rPr lang="en-US" sz="2400" b="1" kern="1200" dirty="0">
              <a:latin typeface="TH SarabunPSK" pitchFamily="34" charset="-34"/>
              <a:cs typeface="TH SarabunPSK" pitchFamily="34" charset="-34"/>
            </a:rPr>
            <a:t>TK</a:t>
          </a:r>
          <a:r>
            <a:rPr lang="th-TH" sz="2400" b="1" kern="1200" dirty="0">
              <a:latin typeface="TH SarabunPSK" pitchFamily="34" charset="-34"/>
              <a:cs typeface="TH SarabunPSK" pitchFamily="34" charset="-34"/>
            </a:rPr>
            <a:t> สร้างองค์ความรู้ใหม่ ขับเคลื่อนองค์กรจาก เพื่อนที่รู้ใจสู่</a:t>
          </a:r>
          <a:r>
            <a:rPr lang="en-US" sz="2400" b="1" kern="1200" dirty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kern="1200" dirty="0">
              <a:latin typeface="TH SarabunPSK" pitchFamily="34" charset="-34"/>
              <a:cs typeface="TH SarabunPSK" pitchFamily="34" charset="-34"/>
            </a:rPr>
            <a:t>ชุมชนนักปฏิบัติที่มีจริตร่วม</a:t>
          </a:r>
        </a:p>
      </dsp:txBody>
      <dsp:txXfrm>
        <a:off x="408304" y="3878002"/>
        <a:ext cx="5232064" cy="5593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06F12-091D-4826-A26C-627347C1A8D9}">
      <dsp:nvSpPr>
        <dsp:cNvPr id="0" name=""/>
        <dsp:cNvSpPr/>
      </dsp:nvSpPr>
      <dsp:spPr>
        <a:xfrm>
          <a:off x="876300" y="1523999"/>
          <a:ext cx="858645" cy="2286000"/>
        </a:xfrm>
        <a:prstGeom prst="roundRect">
          <a:avLst>
            <a:gd name="adj" fmla="val 10000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b="1" i="0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i="0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Leader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i="0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ผู้นำ</a:t>
          </a:r>
        </a:p>
      </dsp:txBody>
      <dsp:txXfrm>
        <a:off x="901449" y="1549148"/>
        <a:ext cx="808347" cy="2235702"/>
      </dsp:txXfrm>
    </dsp:sp>
    <dsp:sp modelId="{B9B6D311-F175-49C0-AA92-3653AC1C1FBC}">
      <dsp:nvSpPr>
        <dsp:cNvPr id="0" name=""/>
        <dsp:cNvSpPr/>
      </dsp:nvSpPr>
      <dsp:spPr>
        <a:xfrm rot="16983315">
          <a:off x="1018936" y="1757148"/>
          <a:ext cx="18498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849891" y="881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700" kern="1200">
            <a:solidFill>
              <a:schemeClr val="accent3">
                <a:lumMod val="50000"/>
              </a:schemeClr>
            </a:solidFill>
          </a:endParaRPr>
        </a:p>
      </dsp:txBody>
      <dsp:txXfrm>
        <a:off x="1897635" y="1719714"/>
        <a:ext cx="92494" cy="92494"/>
      </dsp:txXfrm>
    </dsp:sp>
    <dsp:sp modelId="{963A63FF-8AD0-43C1-A778-772CC5F85396}">
      <dsp:nvSpPr>
        <dsp:cNvPr id="0" name=""/>
        <dsp:cNvSpPr/>
      </dsp:nvSpPr>
      <dsp:spPr>
        <a:xfrm>
          <a:off x="2152818" y="603752"/>
          <a:ext cx="488054" cy="522341"/>
        </a:xfrm>
        <a:prstGeom prst="roundRect">
          <a:avLst>
            <a:gd name="adj" fmla="val 10000"/>
          </a:avLst>
        </a:prstGeom>
        <a:solidFill>
          <a:srgbClr val="00B8B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</a:t>
          </a:r>
          <a:endParaRPr lang="th-TH" sz="2800" b="1" kern="12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167113" y="618047"/>
        <a:ext cx="459464" cy="493751"/>
      </dsp:txXfrm>
    </dsp:sp>
    <dsp:sp modelId="{A0C44FD7-DA81-4B36-BE04-885548244389}">
      <dsp:nvSpPr>
        <dsp:cNvPr id="0" name=""/>
        <dsp:cNvSpPr/>
      </dsp:nvSpPr>
      <dsp:spPr>
        <a:xfrm rot="18289469">
          <a:off x="2483938" y="555763"/>
          <a:ext cx="73174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31743" y="881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>
            <a:solidFill>
              <a:schemeClr val="accent3">
                <a:lumMod val="50000"/>
              </a:schemeClr>
            </a:solidFill>
          </a:endParaRPr>
        </a:p>
      </dsp:txBody>
      <dsp:txXfrm>
        <a:off x="2831516" y="546283"/>
        <a:ext cx="36587" cy="36587"/>
      </dsp:txXfrm>
    </dsp:sp>
    <dsp:sp modelId="{B1AC01F6-891D-4197-86AA-4308FCA38609}">
      <dsp:nvSpPr>
        <dsp:cNvPr id="0" name=""/>
        <dsp:cNvSpPr/>
      </dsp:nvSpPr>
      <dsp:spPr>
        <a:xfrm>
          <a:off x="3058746" y="3059"/>
          <a:ext cx="3456352" cy="522341"/>
        </a:xfrm>
        <a:prstGeom prst="roundRect">
          <a:avLst>
            <a:gd name="adj" fmla="val 10000"/>
          </a:avLst>
        </a:prstGeom>
        <a:solidFill>
          <a:srgbClr val="00B8B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C-Cognition</a:t>
          </a:r>
          <a:r>
            <a:rPr lang="th-TH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ความรู้ความเข้าใจ</a:t>
          </a:r>
          <a:endParaRPr lang="th-TH" sz="2400" kern="12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74045" y="18358"/>
        <a:ext cx="3425754" cy="491743"/>
      </dsp:txXfrm>
    </dsp:sp>
    <dsp:sp modelId="{9AE46590-77CF-47DF-B255-C88A266FA722}">
      <dsp:nvSpPr>
        <dsp:cNvPr id="0" name=""/>
        <dsp:cNvSpPr/>
      </dsp:nvSpPr>
      <dsp:spPr>
        <a:xfrm>
          <a:off x="2640873" y="856109"/>
          <a:ext cx="417872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417872" y="881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>
            <a:solidFill>
              <a:schemeClr val="accent3">
                <a:lumMod val="50000"/>
              </a:schemeClr>
            </a:solidFill>
          </a:endParaRPr>
        </a:p>
      </dsp:txBody>
      <dsp:txXfrm>
        <a:off x="2839363" y="854476"/>
        <a:ext cx="20893" cy="20893"/>
      </dsp:txXfrm>
    </dsp:sp>
    <dsp:sp modelId="{A9ECF9F8-EDEC-4C47-B490-C9917C93D12E}">
      <dsp:nvSpPr>
        <dsp:cNvPr id="0" name=""/>
        <dsp:cNvSpPr/>
      </dsp:nvSpPr>
      <dsp:spPr>
        <a:xfrm>
          <a:off x="3058746" y="603752"/>
          <a:ext cx="3456352" cy="522341"/>
        </a:xfrm>
        <a:prstGeom prst="roundRect">
          <a:avLst>
            <a:gd name="adj" fmla="val 10000"/>
          </a:avLst>
        </a:prstGeom>
        <a:solidFill>
          <a:srgbClr val="00B8B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C-Communication </a:t>
          </a:r>
          <a:r>
            <a:rPr lang="th-TH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การสื่อสาร</a:t>
          </a:r>
          <a:endParaRPr lang="th-TH" sz="2400" kern="12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74045" y="619051"/>
        <a:ext cx="3425754" cy="491743"/>
      </dsp:txXfrm>
    </dsp:sp>
    <dsp:sp modelId="{05CF2CFB-78D0-4A9C-B1FD-2DF539B62889}">
      <dsp:nvSpPr>
        <dsp:cNvPr id="0" name=""/>
        <dsp:cNvSpPr/>
      </dsp:nvSpPr>
      <dsp:spPr>
        <a:xfrm rot="3310531">
          <a:off x="2483938" y="1156455"/>
          <a:ext cx="73174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31743" y="881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>
            <a:solidFill>
              <a:schemeClr val="accent3">
                <a:lumMod val="50000"/>
              </a:schemeClr>
            </a:solidFill>
          </a:endParaRPr>
        </a:p>
      </dsp:txBody>
      <dsp:txXfrm>
        <a:off x="2831516" y="1146975"/>
        <a:ext cx="36587" cy="36587"/>
      </dsp:txXfrm>
    </dsp:sp>
    <dsp:sp modelId="{0B14E835-BB2D-43B0-B2AE-796C1533629F}">
      <dsp:nvSpPr>
        <dsp:cNvPr id="0" name=""/>
        <dsp:cNvSpPr/>
      </dsp:nvSpPr>
      <dsp:spPr>
        <a:xfrm>
          <a:off x="3058746" y="1204444"/>
          <a:ext cx="3456352" cy="522341"/>
        </a:xfrm>
        <a:prstGeom prst="roundRect">
          <a:avLst>
            <a:gd name="adj" fmla="val 10000"/>
          </a:avLst>
        </a:prstGeom>
        <a:solidFill>
          <a:srgbClr val="00B8B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C-Culture</a:t>
          </a:r>
          <a:r>
            <a:rPr lang="th-TH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วัฒนธรรม</a:t>
          </a:r>
          <a:endParaRPr lang="th-TH" sz="2400" kern="12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74045" y="1219743"/>
        <a:ext cx="3425754" cy="491743"/>
      </dsp:txXfrm>
    </dsp:sp>
    <dsp:sp modelId="{6170C352-9D54-4922-84A2-3DC28EE17CF1}">
      <dsp:nvSpPr>
        <dsp:cNvPr id="0" name=""/>
        <dsp:cNvSpPr/>
      </dsp:nvSpPr>
      <dsp:spPr>
        <a:xfrm>
          <a:off x="1734946" y="2658186"/>
          <a:ext cx="417872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417872" y="881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>
            <a:solidFill>
              <a:schemeClr val="accent3">
                <a:lumMod val="50000"/>
              </a:schemeClr>
            </a:solidFill>
          </a:endParaRPr>
        </a:p>
      </dsp:txBody>
      <dsp:txXfrm>
        <a:off x="1933435" y="2656553"/>
        <a:ext cx="20893" cy="20893"/>
      </dsp:txXfrm>
    </dsp:sp>
    <dsp:sp modelId="{77BD08F9-D72C-4033-89B0-EE4763F9223B}">
      <dsp:nvSpPr>
        <dsp:cNvPr id="0" name=""/>
        <dsp:cNvSpPr/>
      </dsp:nvSpPr>
      <dsp:spPr>
        <a:xfrm>
          <a:off x="2152818" y="2405829"/>
          <a:ext cx="488054" cy="522341"/>
        </a:xfrm>
        <a:prstGeom prst="roundRect">
          <a:avLst>
            <a:gd name="adj" fmla="val 10000"/>
          </a:avLst>
        </a:prstGeom>
        <a:solidFill>
          <a:srgbClr val="7CB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P</a:t>
          </a:r>
          <a:endParaRPr lang="th-TH" sz="2800" b="1" kern="12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167113" y="2420124"/>
        <a:ext cx="459464" cy="493751"/>
      </dsp:txXfrm>
    </dsp:sp>
    <dsp:sp modelId="{FEA0C3AB-1F9D-4559-BDE8-9DC5815FA062}">
      <dsp:nvSpPr>
        <dsp:cNvPr id="0" name=""/>
        <dsp:cNvSpPr/>
      </dsp:nvSpPr>
      <dsp:spPr>
        <a:xfrm rot="18289469">
          <a:off x="2483938" y="2357840"/>
          <a:ext cx="73174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31743" y="881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>
            <a:solidFill>
              <a:schemeClr val="accent3">
                <a:lumMod val="50000"/>
              </a:schemeClr>
            </a:solidFill>
          </a:endParaRPr>
        </a:p>
      </dsp:txBody>
      <dsp:txXfrm>
        <a:off x="2831516" y="2348360"/>
        <a:ext cx="36587" cy="36587"/>
      </dsp:txXfrm>
    </dsp:sp>
    <dsp:sp modelId="{B8A32B48-E81F-403E-BA00-8D900AEC3FBB}">
      <dsp:nvSpPr>
        <dsp:cNvPr id="0" name=""/>
        <dsp:cNvSpPr/>
      </dsp:nvSpPr>
      <dsp:spPr>
        <a:xfrm>
          <a:off x="3058746" y="1805137"/>
          <a:ext cx="3456352" cy="52234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P-People</a:t>
          </a:r>
          <a:r>
            <a:rPr lang="th-TH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คน</a:t>
          </a:r>
          <a:endParaRPr lang="th-TH" sz="2400" kern="12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74045" y="1820436"/>
        <a:ext cx="3425754" cy="491743"/>
      </dsp:txXfrm>
    </dsp:sp>
    <dsp:sp modelId="{C75091DA-8CEE-4D1B-A518-8E7F19A8FCC1}">
      <dsp:nvSpPr>
        <dsp:cNvPr id="0" name=""/>
        <dsp:cNvSpPr/>
      </dsp:nvSpPr>
      <dsp:spPr>
        <a:xfrm>
          <a:off x="2640873" y="2658186"/>
          <a:ext cx="417872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417872" y="881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>
            <a:solidFill>
              <a:schemeClr val="accent3">
                <a:lumMod val="50000"/>
              </a:schemeClr>
            </a:solidFill>
          </a:endParaRPr>
        </a:p>
      </dsp:txBody>
      <dsp:txXfrm>
        <a:off x="2839363" y="2656553"/>
        <a:ext cx="20893" cy="20893"/>
      </dsp:txXfrm>
    </dsp:sp>
    <dsp:sp modelId="{B51A6C83-3965-49BD-8EEF-4B9B6A07F351}">
      <dsp:nvSpPr>
        <dsp:cNvPr id="0" name=""/>
        <dsp:cNvSpPr/>
      </dsp:nvSpPr>
      <dsp:spPr>
        <a:xfrm>
          <a:off x="3058746" y="2405829"/>
          <a:ext cx="3456352" cy="52234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P-Process</a:t>
          </a:r>
          <a:r>
            <a:rPr lang="th-TH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กระบวนการ</a:t>
          </a:r>
          <a:endParaRPr lang="th-TH" sz="2400" kern="12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74045" y="2421128"/>
        <a:ext cx="3425754" cy="491743"/>
      </dsp:txXfrm>
    </dsp:sp>
    <dsp:sp modelId="{6185239E-AF18-49A9-B016-8E3B57A9AC2B}">
      <dsp:nvSpPr>
        <dsp:cNvPr id="0" name=""/>
        <dsp:cNvSpPr/>
      </dsp:nvSpPr>
      <dsp:spPr>
        <a:xfrm rot="3310531">
          <a:off x="2483938" y="2958532"/>
          <a:ext cx="73174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31743" y="881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>
            <a:solidFill>
              <a:schemeClr val="accent3">
                <a:lumMod val="50000"/>
              </a:schemeClr>
            </a:solidFill>
          </a:endParaRPr>
        </a:p>
      </dsp:txBody>
      <dsp:txXfrm>
        <a:off x="2831516" y="2949052"/>
        <a:ext cx="36587" cy="36587"/>
      </dsp:txXfrm>
    </dsp:sp>
    <dsp:sp modelId="{D4E7616B-5626-4765-B5D2-4997B539EB53}">
      <dsp:nvSpPr>
        <dsp:cNvPr id="0" name=""/>
        <dsp:cNvSpPr/>
      </dsp:nvSpPr>
      <dsp:spPr>
        <a:xfrm>
          <a:off x="3058746" y="3006521"/>
          <a:ext cx="3456352" cy="52234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P-Platform</a:t>
          </a:r>
          <a:r>
            <a:rPr lang="th-TH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เวที</a:t>
          </a:r>
          <a:endParaRPr lang="th-TH" sz="2400" kern="12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74045" y="3021820"/>
        <a:ext cx="3425754" cy="491743"/>
      </dsp:txXfrm>
    </dsp:sp>
    <dsp:sp modelId="{8D5828B9-7820-4D77-A31F-F80D1EAF0B38}">
      <dsp:nvSpPr>
        <dsp:cNvPr id="0" name=""/>
        <dsp:cNvSpPr/>
      </dsp:nvSpPr>
      <dsp:spPr>
        <a:xfrm rot="4616685">
          <a:off x="1018936" y="3559225"/>
          <a:ext cx="18498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849891" y="881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700" kern="1200">
            <a:solidFill>
              <a:schemeClr val="accent3">
                <a:lumMod val="50000"/>
              </a:schemeClr>
            </a:solidFill>
          </a:endParaRPr>
        </a:p>
      </dsp:txBody>
      <dsp:txXfrm>
        <a:off x="1897635" y="3521791"/>
        <a:ext cx="92494" cy="92494"/>
      </dsp:txXfrm>
    </dsp:sp>
    <dsp:sp modelId="{D8499D28-98FD-47CA-952F-62BD6B8D3C91}">
      <dsp:nvSpPr>
        <dsp:cNvPr id="0" name=""/>
        <dsp:cNvSpPr/>
      </dsp:nvSpPr>
      <dsp:spPr>
        <a:xfrm>
          <a:off x="2152818" y="4207906"/>
          <a:ext cx="472551" cy="522341"/>
        </a:xfrm>
        <a:prstGeom prst="roundRect">
          <a:avLst>
            <a:gd name="adj" fmla="val 10000"/>
          </a:avLst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M</a:t>
          </a:r>
          <a:endParaRPr lang="th-TH" sz="2800" b="1" kern="12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166659" y="4221747"/>
        <a:ext cx="444869" cy="494659"/>
      </dsp:txXfrm>
    </dsp:sp>
    <dsp:sp modelId="{04CDD017-D134-42A3-819A-ED9D37ED1766}">
      <dsp:nvSpPr>
        <dsp:cNvPr id="0" name=""/>
        <dsp:cNvSpPr/>
      </dsp:nvSpPr>
      <dsp:spPr>
        <a:xfrm rot="18289469">
          <a:off x="2468435" y="4159917"/>
          <a:ext cx="73174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31743" y="881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>
            <a:solidFill>
              <a:schemeClr val="accent3">
                <a:lumMod val="50000"/>
              </a:schemeClr>
            </a:solidFill>
          </a:endParaRPr>
        </a:p>
      </dsp:txBody>
      <dsp:txXfrm>
        <a:off x="2816013" y="4150437"/>
        <a:ext cx="36587" cy="36587"/>
      </dsp:txXfrm>
    </dsp:sp>
    <dsp:sp modelId="{E19456CB-7B22-4392-B763-7891DB63626D}">
      <dsp:nvSpPr>
        <dsp:cNvPr id="0" name=""/>
        <dsp:cNvSpPr/>
      </dsp:nvSpPr>
      <dsp:spPr>
        <a:xfrm>
          <a:off x="3043243" y="3607214"/>
          <a:ext cx="3456352" cy="522341"/>
        </a:xfrm>
        <a:prstGeom prst="roundRect">
          <a:avLst>
            <a:gd name="adj" fmla="val 10000"/>
          </a:avLst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M-Mind </a:t>
          </a:r>
          <a:r>
            <a:rPr lang="th-TH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จิตสำนึก</a:t>
          </a:r>
          <a:endParaRPr lang="th-TH" sz="2400" kern="12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58542" y="3622513"/>
        <a:ext cx="3425754" cy="491743"/>
      </dsp:txXfrm>
    </dsp:sp>
    <dsp:sp modelId="{39D4E9AF-5302-4A7F-A5A6-882DBC53153D}">
      <dsp:nvSpPr>
        <dsp:cNvPr id="0" name=""/>
        <dsp:cNvSpPr/>
      </dsp:nvSpPr>
      <dsp:spPr>
        <a:xfrm>
          <a:off x="2625370" y="4460263"/>
          <a:ext cx="417872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417872" y="881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>
            <a:solidFill>
              <a:schemeClr val="accent3">
                <a:lumMod val="50000"/>
              </a:schemeClr>
            </a:solidFill>
          </a:endParaRPr>
        </a:p>
      </dsp:txBody>
      <dsp:txXfrm>
        <a:off x="2823860" y="4458630"/>
        <a:ext cx="20893" cy="20893"/>
      </dsp:txXfrm>
    </dsp:sp>
    <dsp:sp modelId="{D6684811-7968-40A5-A1E0-9CB258C3AB11}">
      <dsp:nvSpPr>
        <dsp:cNvPr id="0" name=""/>
        <dsp:cNvSpPr/>
      </dsp:nvSpPr>
      <dsp:spPr>
        <a:xfrm>
          <a:off x="3043243" y="4207906"/>
          <a:ext cx="3456352" cy="522341"/>
        </a:xfrm>
        <a:prstGeom prst="roundRect">
          <a:avLst>
            <a:gd name="adj" fmla="val 10000"/>
          </a:avLst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M-Motivation </a:t>
          </a:r>
          <a:r>
            <a:rPr lang="th-TH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แรงกระตุ้น</a:t>
          </a:r>
          <a:endParaRPr lang="th-TH" sz="2400" kern="12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58542" y="4223205"/>
        <a:ext cx="3425754" cy="491743"/>
      </dsp:txXfrm>
    </dsp:sp>
    <dsp:sp modelId="{DDEC4421-4D9D-4583-842F-503E240E6504}">
      <dsp:nvSpPr>
        <dsp:cNvPr id="0" name=""/>
        <dsp:cNvSpPr/>
      </dsp:nvSpPr>
      <dsp:spPr>
        <a:xfrm rot="3310531">
          <a:off x="2468435" y="4760609"/>
          <a:ext cx="73174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31743" y="881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>
            <a:solidFill>
              <a:schemeClr val="accent3">
                <a:lumMod val="50000"/>
              </a:schemeClr>
            </a:solidFill>
          </a:endParaRPr>
        </a:p>
      </dsp:txBody>
      <dsp:txXfrm>
        <a:off x="2816013" y="4751129"/>
        <a:ext cx="36587" cy="36587"/>
      </dsp:txXfrm>
    </dsp:sp>
    <dsp:sp modelId="{5F1E188B-640F-4276-AB8B-B2119FE613E7}">
      <dsp:nvSpPr>
        <dsp:cNvPr id="0" name=""/>
        <dsp:cNvSpPr/>
      </dsp:nvSpPr>
      <dsp:spPr>
        <a:xfrm>
          <a:off x="3043243" y="4808598"/>
          <a:ext cx="3456352" cy="522341"/>
        </a:xfrm>
        <a:prstGeom prst="roundRect">
          <a:avLst>
            <a:gd name="adj" fmla="val 10000"/>
          </a:avLst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M-Measurement</a:t>
          </a:r>
          <a:r>
            <a:rPr lang="th-TH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การประเมินผล</a:t>
          </a:r>
          <a:endParaRPr lang="th-TH" sz="2400" kern="12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58542" y="4823897"/>
        <a:ext cx="3425754" cy="4917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5C7F8-F351-4BCF-8F6D-CCC904D13595}">
      <dsp:nvSpPr>
        <dsp:cNvPr id="0" name=""/>
        <dsp:cNvSpPr/>
      </dsp:nvSpPr>
      <dsp:spPr>
        <a:xfrm>
          <a:off x="0" y="227999"/>
          <a:ext cx="5181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E28D0-B8EF-4E9C-99F5-8D4E12308048}">
      <dsp:nvSpPr>
        <dsp:cNvPr id="0" name=""/>
        <dsp:cNvSpPr/>
      </dsp:nvSpPr>
      <dsp:spPr>
        <a:xfrm>
          <a:off x="259080" y="6599"/>
          <a:ext cx="4844490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1.สมรรถนะอะไรที่จะต้องพัฒนาเพื่อพัฒนางาน</a:t>
          </a:r>
        </a:p>
      </dsp:txBody>
      <dsp:txXfrm>
        <a:off x="280696" y="28215"/>
        <a:ext cx="4801258" cy="399568"/>
      </dsp:txXfrm>
    </dsp:sp>
    <dsp:sp modelId="{A7EBAE8C-020F-4E97-BD9B-D38D4C6BA83C}">
      <dsp:nvSpPr>
        <dsp:cNvPr id="0" name=""/>
        <dsp:cNvSpPr/>
      </dsp:nvSpPr>
      <dsp:spPr>
        <a:xfrm>
          <a:off x="0" y="908399"/>
          <a:ext cx="5181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E536B-2E1B-43FF-9159-E1D90F4E8005}">
      <dsp:nvSpPr>
        <dsp:cNvPr id="0" name=""/>
        <dsp:cNvSpPr/>
      </dsp:nvSpPr>
      <dsp:spPr>
        <a:xfrm>
          <a:off x="259080" y="686999"/>
          <a:ext cx="4844490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2.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ทำไมพนักงานต้องมีสมรรถนะดังกล่าว</a:t>
          </a:r>
        </a:p>
      </dsp:txBody>
      <dsp:txXfrm>
        <a:off x="280696" y="708615"/>
        <a:ext cx="4801258" cy="399568"/>
      </dsp:txXfrm>
    </dsp:sp>
    <dsp:sp modelId="{865EE968-6C3D-42ED-83A5-B5A966730C28}">
      <dsp:nvSpPr>
        <dsp:cNvPr id="0" name=""/>
        <dsp:cNvSpPr/>
      </dsp:nvSpPr>
      <dsp:spPr>
        <a:xfrm>
          <a:off x="0" y="1588799"/>
          <a:ext cx="5181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D386D-99BA-4CDB-B8EA-4B46693DF96B}">
      <dsp:nvSpPr>
        <dsp:cNvPr id="0" name=""/>
        <dsp:cNvSpPr/>
      </dsp:nvSpPr>
      <dsp:spPr>
        <a:xfrm>
          <a:off x="259080" y="1367399"/>
          <a:ext cx="4844490" cy="442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3.จะทำให้เสร็จได้เมื่อใด</a:t>
          </a:r>
        </a:p>
      </dsp:txBody>
      <dsp:txXfrm>
        <a:off x="280696" y="1389015"/>
        <a:ext cx="4801258" cy="399568"/>
      </dsp:txXfrm>
    </dsp:sp>
    <dsp:sp modelId="{0596811B-15D4-4CC2-B9CC-B4AA9A9FCB9F}">
      <dsp:nvSpPr>
        <dsp:cNvPr id="0" name=""/>
        <dsp:cNvSpPr/>
      </dsp:nvSpPr>
      <dsp:spPr>
        <a:xfrm>
          <a:off x="0" y="2269199"/>
          <a:ext cx="5181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5EAA2-4D8F-4924-815B-826547246AAF}">
      <dsp:nvSpPr>
        <dsp:cNvPr id="0" name=""/>
        <dsp:cNvSpPr/>
      </dsp:nvSpPr>
      <dsp:spPr>
        <a:xfrm>
          <a:off x="259080" y="2047799"/>
          <a:ext cx="4844490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4.ใครบ้างที่จะช่วยให้ประสบผลสำเร็จ</a:t>
          </a:r>
        </a:p>
      </dsp:txBody>
      <dsp:txXfrm>
        <a:off x="280696" y="2069415"/>
        <a:ext cx="4801258" cy="399568"/>
      </dsp:txXfrm>
    </dsp:sp>
    <dsp:sp modelId="{F6A1AA87-F9D7-4360-8E7D-F966B438798B}">
      <dsp:nvSpPr>
        <dsp:cNvPr id="0" name=""/>
        <dsp:cNvSpPr/>
      </dsp:nvSpPr>
      <dsp:spPr>
        <a:xfrm>
          <a:off x="0" y="3131400"/>
          <a:ext cx="5181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BBAC3-6561-4B1D-A59C-176D62210697}">
      <dsp:nvSpPr>
        <dsp:cNvPr id="0" name=""/>
        <dsp:cNvSpPr/>
      </dsp:nvSpPr>
      <dsp:spPr>
        <a:xfrm>
          <a:off x="259080" y="2728199"/>
          <a:ext cx="4844490" cy="624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5.สถานที่ องค์กร ที่จะต้องติดต่อ ประสานงานเพื่อให้ได้สมรรถนะที่ต้องการมีอยู่ที่ได</a:t>
          </a:r>
        </a:p>
      </dsp:txBody>
      <dsp:txXfrm>
        <a:off x="289570" y="2758689"/>
        <a:ext cx="4783510" cy="563620"/>
      </dsp:txXfrm>
    </dsp:sp>
    <dsp:sp modelId="{1F7FDA3D-8954-4D8F-A752-881F127AE30C}">
      <dsp:nvSpPr>
        <dsp:cNvPr id="0" name=""/>
        <dsp:cNvSpPr/>
      </dsp:nvSpPr>
      <dsp:spPr>
        <a:xfrm>
          <a:off x="0" y="3811800"/>
          <a:ext cx="5181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0A983-6A1E-4158-A45A-91EDB25177C3}">
      <dsp:nvSpPr>
        <dsp:cNvPr id="0" name=""/>
        <dsp:cNvSpPr/>
      </dsp:nvSpPr>
      <dsp:spPr>
        <a:xfrm>
          <a:off x="259080" y="3590400"/>
          <a:ext cx="4844490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6.ทำอย่างไรให้บรรลุตามเป้าหมาย</a:t>
          </a:r>
        </a:p>
      </dsp:txBody>
      <dsp:txXfrm>
        <a:off x="280696" y="3612016"/>
        <a:ext cx="4801258" cy="399568"/>
      </dsp:txXfrm>
    </dsp:sp>
    <dsp:sp modelId="{4434D713-3079-4BB6-8EED-13921D7CB6D7}">
      <dsp:nvSpPr>
        <dsp:cNvPr id="0" name=""/>
        <dsp:cNvSpPr/>
      </dsp:nvSpPr>
      <dsp:spPr>
        <a:xfrm>
          <a:off x="0" y="4492200"/>
          <a:ext cx="5181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F4A76-BE7E-46B9-95A9-C6AA808144E9}">
      <dsp:nvSpPr>
        <dsp:cNvPr id="0" name=""/>
        <dsp:cNvSpPr/>
      </dsp:nvSpPr>
      <dsp:spPr>
        <a:xfrm>
          <a:off x="259080" y="4270800"/>
          <a:ext cx="4844490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7.ทำอย่างไรที่จะให้คนรวมคิดร่วมทำไปสู่เป้าหมาย</a:t>
          </a:r>
        </a:p>
      </dsp:txBody>
      <dsp:txXfrm>
        <a:off x="280696" y="4292416"/>
        <a:ext cx="4801258" cy="3995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8AAC4-371A-482E-A78D-30D60093964F}">
      <dsp:nvSpPr>
        <dsp:cNvPr id="0" name=""/>
        <dsp:cNvSpPr/>
      </dsp:nvSpPr>
      <dsp:spPr>
        <a:xfrm>
          <a:off x="2072456" y="0"/>
          <a:ext cx="4064000" cy="4064000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6960BD-3203-49FA-955E-BFDFBD0ECE6D}">
      <dsp:nvSpPr>
        <dsp:cNvPr id="0" name=""/>
        <dsp:cNvSpPr/>
      </dsp:nvSpPr>
      <dsp:spPr>
        <a:xfrm>
          <a:off x="0" y="303804"/>
          <a:ext cx="4053757" cy="1584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แนวทางที่ 1 </a:t>
          </a:r>
          <a:r>
            <a:rPr lang="th-TH" sz="2800" b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เป็นความรู้ที่จำเป็นสนับสนุนพันธกิจ/ วิสัยทัศน์/ประเด็นยุทธศาสตร์ ในระดับของหน่วยงานตนเอง</a:t>
          </a:r>
        </a:p>
      </dsp:txBody>
      <dsp:txXfrm>
        <a:off x="77371" y="381175"/>
        <a:ext cx="3899015" cy="1430218"/>
      </dsp:txXfrm>
    </dsp:sp>
    <dsp:sp modelId="{9683E7FC-B9DB-4CE7-9A8A-7B6BA1A487F9}">
      <dsp:nvSpPr>
        <dsp:cNvPr id="0" name=""/>
        <dsp:cNvSpPr/>
      </dsp:nvSpPr>
      <dsp:spPr>
        <a:xfrm>
          <a:off x="4155154" y="288034"/>
          <a:ext cx="4053757" cy="1584960"/>
        </a:xfrm>
        <a:prstGeom prst="roundRect">
          <a:avLst/>
        </a:prstGeom>
        <a:gradFill rotWithShape="0">
          <a:gsLst>
            <a:gs pos="0">
              <a:schemeClr val="accent4">
                <a:hueOff val="-5782673"/>
                <a:satOff val="0"/>
                <a:lumOff val="8366"/>
                <a:alphaOff val="0"/>
                <a:tint val="50000"/>
                <a:satMod val="300000"/>
              </a:schemeClr>
            </a:gs>
            <a:gs pos="35000">
              <a:schemeClr val="accent4">
                <a:hueOff val="-5782673"/>
                <a:satOff val="0"/>
                <a:lumOff val="8366"/>
                <a:alphaOff val="0"/>
                <a:tint val="37000"/>
                <a:satMod val="300000"/>
              </a:schemeClr>
            </a:gs>
            <a:gs pos="100000">
              <a:schemeClr val="accent4">
                <a:hueOff val="-5782673"/>
                <a:satOff val="0"/>
                <a:lumOff val="83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แนวทางที่2 </a:t>
          </a:r>
          <a:r>
            <a:rPr lang="th-TH" sz="2800" b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 ความรู้ที่สำคัญต่อองค์กร</a:t>
          </a:r>
        </a:p>
      </dsp:txBody>
      <dsp:txXfrm>
        <a:off x="4232525" y="365405"/>
        <a:ext cx="3899015" cy="1430218"/>
      </dsp:txXfrm>
    </dsp:sp>
    <dsp:sp modelId="{8F67C634-69EE-497D-87CF-5181569C2E8E}">
      <dsp:nvSpPr>
        <dsp:cNvPr id="0" name=""/>
        <dsp:cNvSpPr/>
      </dsp:nvSpPr>
      <dsp:spPr>
        <a:xfrm>
          <a:off x="0" y="2010684"/>
          <a:ext cx="4053757" cy="1584960"/>
        </a:xfrm>
        <a:prstGeom prst="roundRect">
          <a:avLst/>
        </a:prstGeom>
        <a:gradFill rotWithShape="0">
          <a:gsLst>
            <a:gs pos="0">
              <a:schemeClr val="accent4">
                <a:hueOff val="-11565347"/>
                <a:satOff val="0"/>
                <a:lumOff val="16732"/>
                <a:alphaOff val="0"/>
                <a:tint val="50000"/>
                <a:satMod val="300000"/>
              </a:schemeClr>
            </a:gs>
            <a:gs pos="35000">
              <a:schemeClr val="accent4">
                <a:hueOff val="-11565347"/>
                <a:satOff val="0"/>
                <a:lumOff val="16732"/>
                <a:alphaOff val="0"/>
                <a:tint val="37000"/>
                <a:satMod val="300000"/>
              </a:schemeClr>
            </a:gs>
            <a:gs pos="100000">
              <a:schemeClr val="accent4">
                <a:hueOff val="-11565347"/>
                <a:satOff val="0"/>
                <a:lumOff val="167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แนวทางที่ 3 </a:t>
          </a:r>
          <a:r>
            <a:rPr lang="th-TH" sz="2800" b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 ปัญหาที่ประสบอยู่ และสามารถนำ </a:t>
          </a:r>
          <a:r>
            <a:rPr lang="en-US" sz="2800" b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KM </a:t>
          </a:r>
          <a:r>
            <a:rPr lang="th-TH" sz="2800" b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มาช่วยได้</a:t>
          </a:r>
        </a:p>
      </dsp:txBody>
      <dsp:txXfrm>
        <a:off x="77371" y="2088055"/>
        <a:ext cx="3899015" cy="1430218"/>
      </dsp:txXfrm>
    </dsp:sp>
    <dsp:sp modelId="{CF7AD6CC-BAFA-4E44-8B03-F63A3F5F5084}">
      <dsp:nvSpPr>
        <dsp:cNvPr id="0" name=""/>
        <dsp:cNvSpPr/>
      </dsp:nvSpPr>
      <dsp:spPr>
        <a:xfrm>
          <a:off x="4155154" y="2016232"/>
          <a:ext cx="4053757" cy="1584960"/>
        </a:xfrm>
        <a:prstGeom prst="roundRect">
          <a:avLst/>
        </a:prstGeom>
        <a:gradFill rotWithShape="0">
          <a:gsLst>
            <a:gs pos="0">
              <a:schemeClr val="accent4">
                <a:hueOff val="-17348020"/>
                <a:satOff val="0"/>
                <a:lumOff val="25098"/>
                <a:alphaOff val="0"/>
                <a:tint val="50000"/>
                <a:satMod val="300000"/>
              </a:schemeClr>
            </a:gs>
            <a:gs pos="35000">
              <a:schemeClr val="accent4">
                <a:hueOff val="-17348020"/>
                <a:satOff val="0"/>
                <a:lumOff val="25098"/>
                <a:alphaOff val="0"/>
                <a:tint val="37000"/>
                <a:satMod val="300000"/>
              </a:schemeClr>
            </a:gs>
            <a:gs pos="100000">
              <a:schemeClr val="accent4">
                <a:hueOff val="-17348020"/>
                <a:satOff val="0"/>
                <a:lumOff val="25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เป็นแนวทางอื่นนอกเหนือจากแนวทางที่ 1,2,3 ก็ได้ ที่หน่วยงานเห็นว่าเหมาะสม </a:t>
          </a:r>
        </a:p>
      </dsp:txBody>
      <dsp:txXfrm>
        <a:off x="4232525" y="2093603"/>
        <a:ext cx="3899015" cy="14302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BD65D-0ACD-408A-8743-D28C3DFBA713}">
      <dsp:nvSpPr>
        <dsp:cNvPr id="0" name=""/>
        <dsp:cNvSpPr/>
      </dsp:nvSpPr>
      <dsp:spPr>
        <a:xfrm>
          <a:off x="482" y="1325192"/>
          <a:ext cx="1413614" cy="1413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การกำหนดขอบเขต </a:t>
          </a:r>
          <a:r>
            <a:rPr lang="en-US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KM 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07501" y="1532211"/>
        <a:ext cx="999576" cy="999576"/>
      </dsp:txXfrm>
    </dsp:sp>
    <dsp:sp modelId="{DC20CCAC-7A2F-4ED1-B2FB-7281B64B6A88}">
      <dsp:nvSpPr>
        <dsp:cNvPr id="0" name=""/>
        <dsp:cNvSpPr/>
      </dsp:nvSpPr>
      <dsp:spPr>
        <a:xfrm rot="17393884">
          <a:off x="1126891" y="1446764"/>
          <a:ext cx="9980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80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01D1F-1679-49A4-B1C1-8D9A4E0E05ED}">
      <dsp:nvSpPr>
        <dsp:cNvPr id="0" name=""/>
        <dsp:cNvSpPr/>
      </dsp:nvSpPr>
      <dsp:spPr>
        <a:xfrm rot="15006116">
          <a:off x="2968689" y="1446764"/>
          <a:ext cx="9980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80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05A0F-9317-4330-99C8-734DBFAF0577}">
      <dsp:nvSpPr>
        <dsp:cNvPr id="0" name=""/>
        <dsp:cNvSpPr/>
      </dsp:nvSpPr>
      <dsp:spPr>
        <a:xfrm>
          <a:off x="1795772" y="977521"/>
          <a:ext cx="16523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CE604-51E8-4761-AB8F-F22B5091A4E7}">
      <dsp:nvSpPr>
        <dsp:cNvPr id="0" name=""/>
        <dsp:cNvSpPr/>
      </dsp:nvSpPr>
      <dsp:spPr>
        <a:xfrm>
          <a:off x="1961004" y="626028"/>
          <a:ext cx="1171642" cy="7029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ขอบเขตที่ 1</a:t>
          </a:r>
        </a:p>
      </dsp:txBody>
      <dsp:txXfrm>
        <a:off x="1961004" y="626028"/>
        <a:ext cx="1171642" cy="702985"/>
      </dsp:txXfrm>
    </dsp:sp>
    <dsp:sp modelId="{62C9388C-4C96-4785-82DF-1A2A055D1B6A}">
      <dsp:nvSpPr>
        <dsp:cNvPr id="0" name=""/>
        <dsp:cNvSpPr/>
      </dsp:nvSpPr>
      <dsp:spPr>
        <a:xfrm>
          <a:off x="3132647" y="977521"/>
          <a:ext cx="16523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169EB-7F56-4508-97B8-E6269D942979}">
      <dsp:nvSpPr>
        <dsp:cNvPr id="0" name=""/>
        <dsp:cNvSpPr/>
      </dsp:nvSpPr>
      <dsp:spPr>
        <a:xfrm rot="19041445">
          <a:off x="1395030" y="1836921"/>
          <a:ext cx="4617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7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D155C-EB09-42C1-8339-E2BC531B51F2}">
      <dsp:nvSpPr>
        <dsp:cNvPr id="0" name=""/>
        <dsp:cNvSpPr/>
      </dsp:nvSpPr>
      <dsp:spPr>
        <a:xfrm rot="13358555">
          <a:off x="3236828" y="1836921"/>
          <a:ext cx="4617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7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CDD8D-D6F3-464C-AD83-78DE66BCFC29}">
      <dsp:nvSpPr>
        <dsp:cNvPr id="0" name=""/>
        <dsp:cNvSpPr/>
      </dsp:nvSpPr>
      <dsp:spPr>
        <a:xfrm>
          <a:off x="1795772" y="1680507"/>
          <a:ext cx="16523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9FB42-9B19-42AD-9788-A0CCD333E8F6}">
      <dsp:nvSpPr>
        <dsp:cNvPr id="0" name=""/>
        <dsp:cNvSpPr/>
      </dsp:nvSpPr>
      <dsp:spPr>
        <a:xfrm>
          <a:off x="1961004" y="1329014"/>
          <a:ext cx="1171642" cy="7029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ขอบเขตที่ 2</a:t>
          </a:r>
        </a:p>
      </dsp:txBody>
      <dsp:txXfrm>
        <a:off x="1961004" y="1329014"/>
        <a:ext cx="1171642" cy="702985"/>
      </dsp:txXfrm>
    </dsp:sp>
    <dsp:sp modelId="{2727ED3B-D6BE-4013-A0EA-DC439DB91BA4}">
      <dsp:nvSpPr>
        <dsp:cNvPr id="0" name=""/>
        <dsp:cNvSpPr/>
      </dsp:nvSpPr>
      <dsp:spPr>
        <a:xfrm>
          <a:off x="3132647" y="1680507"/>
          <a:ext cx="16523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EFD1B-8398-4995-A8BF-7A3BF7B333E5}">
      <dsp:nvSpPr>
        <dsp:cNvPr id="0" name=""/>
        <dsp:cNvSpPr/>
      </dsp:nvSpPr>
      <dsp:spPr>
        <a:xfrm rot="2558555">
          <a:off x="1395030" y="2227078"/>
          <a:ext cx="4617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7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10807-113E-4AE7-A1AC-101519159486}">
      <dsp:nvSpPr>
        <dsp:cNvPr id="0" name=""/>
        <dsp:cNvSpPr/>
      </dsp:nvSpPr>
      <dsp:spPr>
        <a:xfrm rot="8241445">
          <a:off x="3236828" y="2227078"/>
          <a:ext cx="4617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7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47EB4-BCA4-4293-B4A7-DD4FD52AB629}">
      <dsp:nvSpPr>
        <dsp:cNvPr id="0" name=""/>
        <dsp:cNvSpPr/>
      </dsp:nvSpPr>
      <dsp:spPr>
        <a:xfrm>
          <a:off x="1795772" y="2383492"/>
          <a:ext cx="16523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BE3C0-4E63-41D7-9C3F-3DF207290837}">
      <dsp:nvSpPr>
        <dsp:cNvPr id="0" name=""/>
        <dsp:cNvSpPr/>
      </dsp:nvSpPr>
      <dsp:spPr>
        <a:xfrm>
          <a:off x="1961004" y="2032000"/>
          <a:ext cx="1171642" cy="7029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ขอบเขตที่ 3</a:t>
          </a:r>
        </a:p>
      </dsp:txBody>
      <dsp:txXfrm>
        <a:off x="1961004" y="2032000"/>
        <a:ext cx="1171642" cy="702985"/>
      </dsp:txXfrm>
    </dsp:sp>
    <dsp:sp modelId="{8EB1E6EA-D8B8-4F1B-986C-F283CAF81BA9}">
      <dsp:nvSpPr>
        <dsp:cNvPr id="0" name=""/>
        <dsp:cNvSpPr/>
      </dsp:nvSpPr>
      <dsp:spPr>
        <a:xfrm>
          <a:off x="3132647" y="2383492"/>
          <a:ext cx="16523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C23A8-5758-4973-B2C4-DB13DECF39EE}">
      <dsp:nvSpPr>
        <dsp:cNvPr id="0" name=""/>
        <dsp:cNvSpPr/>
      </dsp:nvSpPr>
      <dsp:spPr>
        <a:xfrm rot="4206116">
          <a:off x="1126891" y="2617235"/>
          <a:ext cx="9980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80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145AF-724D-4E86-B494-EE1DCE9D3836}">
      <dsp:nvSpPr>
        <dsp:cNvPr id="0" name=""/>
        <dsp:cNvSpPr/>
      </dsp:nvSpPr>
      <dsp:spPr>
        <a:xfrm rot="6593884">
          <a:off x="2968689" y="2617235"/>
          <a:ext cx="9980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80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43CEA-D5D7-45D2-A522-C64ABA280BF8}">
      <dsp:nvSpPr>
        <dsp:cNvPr id="0" name=""/>
        <dsp:cNvSpPr/>
      </dsp:nvSpPr>
      <dsp:spPr>
        <a:xfrm>
          <a:off x="1795772" y="3086478"/>
          <a:ext cx="16523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22AAF-5CFC-4993-9D96-D913FEEB69A9}">
      <dsp:nvSpPr>
        <dsp:cNvPr id="0" name=""/>
        <dsp:cNvSpPr/>
      </dsp:nvSpPr>
      <dsp:spPr>
        <a:xfrm>
          <a:off x="1961004" y="2734985"/>
          <a:ext cx="1171642" cy="7029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ขอบเขตที่...</a:t>
          </a:r>
        </a:p>
      </dsp:txBody>
      <dsp:txXfrm>
        <a:off x="1961004" y="2734985"/>
        <a:ext cx="1171642" cy="702985"/>
      </dsp:txXfrm>
    </dsp:sp>
    <dsp:sp modelId="{BDF07B60-4B40-4282-A742-BB7A08E5E48A}">
      <dsp:nvSpPr>
        <dsp:cNvPr id="0" name=""/>
        <dsp:cNvSpPr/>
      </dsp:nvSpPr>
      <dsp:spPr>
        <a:xfrm>
          <a:off x="3132647" y="3086478"/>
          <a:ext cx="16523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1C409-3108-4273-8CDB-1A76F34E70E5}">
      <dsp:nvSpPr>
        <dsp:cNvPr id="0" name=""/>
        <dsp:cNvSpPr/>
      </dsp:nvSpPr>
      <dsp:spPr>
        <a:xfrm>
          <a:off x="3679554" y="792090"/>
          <a:ext cx="1413614" cy="2479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ตัดสินใจเลือกขอบเขต </a:t>
          </a:r>
          <a:r>
            <a:rPr lang="en-US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KM </a:t>
          </a: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ของหน่วยงาน</a:t>
          </a:r>
        </a:p>
      </dsp:txBody>
      <dsp:txXfrm>
        <a:off x="3886573" y="1155251"/>
        <a:ext cx="999576" cy="1753496"/>
      </dsp:txXfrm>
    </dsp:sp>
    <dsp:sp modelId="{E310521A-F613-419E-B4CF-3F762742E988}">
      <dsp:nvSpPr>
        <dsp:cNvPr id="0" name=""/>
        <dsp:cNvSpPr/>
      </dsp:nvSpPr>
      <dsp:spPr>
        <a:xfrm>
          <a:off x="5093168" y="792090"/>
          <a:ext cx="1413614" cy="2479818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กำหนดเป้าหมาย </a:t>
          </a:r>
          <a:r>
            <a:rPr lang="en-US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KM</a:t>
          </a:r>
          <a:endParaRPr lang="th-TH" sz="2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300187" y="1155251"/>
        <a:ext cx="999576" cy="1753496"/>
      </dsp:txXfrm>
    </dsp:sp>
    <dsp:sp modelId="{D4940311-7019-4AEE-A227-36E0B1E57D27}">
      <dsp:nvSpPr>
        <dsp:cNvPr id="0" name=""/>
        <dsp:cNvSpPr/>
      </dsp:nvSpPr>
      <dsp:spPr>
        <a:xfrm>
          <a:off x="6506783" y="792090"/>
          <a:ext cx="1413614" cy="2479818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จัดทำแผน </a:t>
          </a:r>
          <a:r>
            <a:rPr lang="en-US" sz="3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KM</a:t>
          </a:r>
          <a:endParaRPr lang="th-TH" sz="32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713802" y="1155251"/>
        <a:ext cx="999576" cy="1753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BFB7E-B53C-4AD4-BC66-D9C5CC9F1CA9}">
      <dsp:nvSpPr>
        <dsp:cNvPr id="0" name=""/>
        <dsp:cNvSpPr/>
      </dsp:nvSpPr>
      <dsp:spPr>
        <a:xfrm>
          <a:off x="1019982" y="0"/>
          <a:ext cx="3532198" cy="3532198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526CE5-F13E-4BC5-8D1C-F603A18DC9C4}">
      <dsp:nvSpPr>
        <dsp:cNvPr id="0" name=""/>
        <dsp:cNvSpPr/>
      </dsp:nvSpPr>
      <dsp:spPr>
        <a:xfrm>
          <a:off x="1355541" y="335558"/>
          <a:ext cx="1377557" cy="137755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itchFamily="34" charset="-34"/>
              <a:cs typeface="TH SarabunPSK" pitchFamily="34" charset="-34"/>
            </a:rPr>
            <a:t>การวางแผน</a:t>
          </a:r>
        </a:p>
      </dsp:txBody>
      <dsp:txXfrm>
        <a:off x="1422788" y="402805"/>
        <a:ext cx="1243063" cy="1243063"/>
      </dsp:txXfrm>
    </dsp:sp>
    <dsp:sp modelId="{7320CFAF-B435-4EDE-B4C2-5D476DEDB2B5}">
      <dsp:nvSpPr>
        <dsp:cNvPr id="0" name=""/>
        <dsp:cNvSpPr/>
      </dsp:nvSpPr>
      <dsp:spPr>
        <a:xfrm>
          <a:off x="2839064" y="335558"/>
          <a:ext cx="1377557" cy="1377557"/>
        </a:xfrm>
        <a:prstGeom prst="roundRect">
          <a:avLst/>
        </a:prstGeom>
        <a:gradFill rotWithShape="0">
          <a:gsLst>
            <a:gs pos="0">
              <a:schemeClr val="accent4">
                <a:hueOff val="-5782673"/>
                <a:satOff val="0"/>
                <a:lumOff val="8366"/>
                <a:alphaOff val="0"/>
                <a:shade val="51000"/>
                <a:satMod val="130000"/>
              </a:schemeClr>
            </a:gs>
            <a:gs pos="80000">
              <a:schemeClr val="accent4">
                <a:hueOff val="-5782673"/>
                <a:satOff val="0"/>
                <a:lumOff val="8366"/>
                <a:alphaOff val="0"/>
                <a:shade val="93000"/>
                <a:satMod val="130000"/>
              </a:schemeClr>
            </a:gs>
            <a:gs pos="100000">
              <a:schemeClr val="accent4">
                <a:hueOff val="-5782673"/>
                <a:satOff val="0"/>
                <a:lumOff val="83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การจัดองค์กร</a:t>
          </a:r>
          <a:endParaRPr lang="th-TH" sz="24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906311" y="402805"/>
        <a:ext cx="1243063" cy="1243063"/>
      </dsp:txXfrm>
    </dsp:sp>
    <dsp:sp modelId="{8F83F8AF-BECF-447F-B3A4-F2828BDEF3B5}">
      <dsp:nvSpPr>
        <dsp:cNvPr id="0" name=""/>
        <dsp:cNvSpPr/>
      </dsp:nvSpPr>
      <dsp:spPr>
        <a:xfrm>
          <a:off x="1355541" y="1819081"/>
          <a:ext cx="1377557" cy="1377557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การนำองค์กร</a:t>
          </a:r>
          <a:endParaRPr lang="th-TH" sz="24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422788" y="1886328"/>
        <a:ext cx="1243063" cy="1243063"/>
      </dsp:txXfrm>
    </dsp:sp>
    <dsp:sp modelId="{C752F577-C2A2-4EFC-B5D8-509955E35A41}">
      <dsp:nvSpPr>
        <dsp:cNvPr id="0" name=""/>
        <dsp:cNvSpPr/>
      </dsp:nvSpPr>
      <dsp:spPr>
        <a:xfrm>
          <a:off x="2839064" y="1819081"/>
          <a:ext cx="1377557" cy="1377557"/>
        </a:xfrm>
        <a:prstGeom prst="roundRect">
          <a:avLst/>
        </a:prstGeom>
        <a:gradFill rotWithShape="0">
          <a:gsLst>
            <a:gs pos="0">
              <a:schemeClr val="accent4">
                <a:hueOff val="-17348020"/>
                <a:satOff val="0"/>
                <a:lumOff val="25098"/>
                <a:alphaOff val="0"/>
                <a:shade val="51000"/>
                <a:satMod val="130000"/>
              </a:schemeClr>
            </a:gs>
            <a:gs pos="80000">
              <a:schemeClr val="accent4">
                <a:hueOff val="-17348020"/>
                <a:satOff val="0"/>
                <a:lumOff val="25098"/>
                <a:alphaOff val="0"/>
                <a:shade val="93000"/>
                <a:satMod val="130000"/>
              </a:schemeClr>
            </a:gs>
            <a:gs pos="100000">
              <a:schemeClr val="accent4">
                <a:hueOff val="-17348020"/>
                <a:satOff val="0"/>
                <a:lumOff val="2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>
              <a:latin typeface="TH SarabunPSK" pitchFamily="34" charset="-34"/>
              <a:cs typeface="TH SarabunPSK" pitchFamily="34" charset="-34"/>
            </a:rPr>
            <a:t>การควบคุม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906311" y="1886328"/>
        <a:ext cx="1243063" cy="1243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C20FB-9D92-458B-B961-91E93CD0F27B}">
      <dsp:nvSpPr>
        <dsp:cNvPr id="0" name=""/>
        <dsp:cNvSpPr/>
      </dsp:nvSpPr>
      <dsp:spPr>
        <a:xfrm>
          <a:off x="1435" y="62462"/>
          <a:ext cx="1705974" cy="1671943"/>
        </a:xfrm>
        <a:prstGeom prst="roundRect">
          <a:avLst>
            <a:gd name="adj" fmla="val 10000"/>
          </a:avLst>
        </a:prstGeom>
        <a:solidFill>
          <a:srgbClr val="00B8B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INPUT</a:t>
          </a:r>
          <a:endParaRPr lang="th-TH" sz="2400" b="1" kern="1200" dirty="0">
            <a:solidFill>
              <a:schemeClr val="accent3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ปัจจัยนำเข้า</a:t>
          </a:r>
        </a:p>
      </dsp:txBody>
      <dsp:txXfrm>
        <a:off x="1435" y="62462"/>
        <a:ext cx="1705974" cy="880337"/>
      </dsp:txXfrm>
    </dsp:sp>
    <dsp:sp modelId="{FD35CAB5-32FC-48B0-B6A2-2B796FE37590}">
      <dsp:nvSpPr>
        <dsp:cNvPr id="0" name=""/>
        <dsp:cNvSpPr/>
      </dsp:nvSpPr>
      <dsp:spPr>
        <a:xfrm>
          <a:off x="174795" y="995287"/>
          <a:ext cx="2058087" cy="3805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1" kern="1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คน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งบประมาณ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วัตถุดิบ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เครื่องจักร</a:t>
          </a:r>
        </a:p>
      </dsp:txBody>
      <dsp:txXfrm>
        <a:off x="235074" y="1055566"/>
        <a:ext cx="1937529" cy="3684754"/>
      </dsp:txXfrm>
    </dsp:sp>
    <dsp:sp modelId="{288376A6-B9DD-4EE8-B8F7-2E75A735497F}">
      <dsp:nvSpPr>
        <dsp:cNvPr id="0" name=""/>
        <dsp:cNvSpPr/>
      </dsp:nvSpPr>
      <dsp:spPr>
        <a:xfrm rot="1502">
          <a:off x="2010043" y="290907"/>
          <a:ext cx="641583" cy="424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900" kern="1200" dirty="0">
            <a:solidFill>
              <a:schemeClr val="tx2"/>
            </a:solidFill>
          </a:endParaRPr>
        </a:p>
      </dsp:txBody>
      <dsp:txXfrm>
        <a:off x="2010043" y="375827"/>
        <a:ext cx="514162" cy="254842"/>
      </dsp:txXfrm>
    </dsp:sp>
    <dsp:sp modelId="{D8B4C33E-343B-43EF-9EDC-97C4CC0DF45B}">
      <dsp:nvSpPr>
        <dsp:cNvPr id="0" name=""/>
        <dsp:cNvSpPr/>
      </dsp:nvSpPr>
      <dsp:spPr>
        <a:xfrm>
          <a:off x="2917944" y="38448"/>
          <a:ext cx="1705974" cy="1768003"/>
        </a:xfrm>
        <a:prstGeom prst="roundRect">
          <a:avLst>
            <a:gd name="adj" fmla="val 10000"/>
          </a:avLst>
        </a:prstGeom>
        <a:solidFill>
          <a:srgbClr val="7CB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PROCRSS</a:t>
          </a:r>
          <a:r>
            <a:rPr lang="en-US" sz="20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th-TH" sz="20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กระบวนการ</a:t>
          </a:r>
        </a:p>
      </dsp:txBody>
      <dsp:txXfrm>
        <a:off x="2917944" y="38448"/>
        <a:ext cx="1705974" cy="930916"/>
      </dsp:txXfrm>
    </dsp:sp>
    <dsp:sp modelId="{9E0B8F17-4503-40A4-9BD3-8ECB0FC05EFB}">
      <dsp:nvSpPr>
        <dsp:cNvPr id="0" name=""/>
        <dsp:cNvSpPr/>
      </dsp:nvSpPr>
      <dsp:spPr>
        <a:xfrm>
          <a:off x="2971732" y="995287"/>
          <a:ext cx="2297230" cy="3805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674010"/>
              <a:satOff val="0"/>
              <a:lumOff val="1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>
              <a:latin typeface="TH SarabunPSK" panose="020B0500040200020003" pitchFamily="34" charset="-34"/>
              <a:cs typeface="TH SarabunPSK" panose="020B0500040200020003" pitchFamily="34" charset="-34"/>
            </a:rPr>
            <a:t>Planning</a:t>
          </a:r>
          <a:r>
            <a:rPr lang="th-TH" sz="1600" b="1" kern="1200">
              <a:latin typeface="TH SarabunPSK" panose="020B0500040200020003" pitchFamily="34" charset="-34"/>
              <a:cs typeface="TH SarabunPSK" panose="020B0500040200020003" pitchFamily="34" charset="-34"/>
            </a:rPr>
            <a:t> (การวางแผน)</a:t>
          </a:r>
          <a:endParaRPr lang="th-TH" sz="1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Organizing </a:t>
          </a:r>
          <a:r>
            <a:rPr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(จัดองค์กร ทั้งระบบ และคน)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>
              <a:latin typeface="TH SarabunPSK" panose="020B0500040200020003" pitchFamily="34" charset="-34"/>
              <a:cs typeface="TH SarabunPSK" panose="020B0500040200020003" pitchFamily="34" charset="-34"/>
            </a:rPr>
            <a:t>Leading </a:t>
          </a:r>
          <a:r>
            <a:rPr lang="th-TH" sz="1600" b="1" kern="1200">
              <a:latin typeface="TH SarabunPSK" panose="020B0500040200020003" pitchFamily="34" charset="-34"/>
              <a:cs typeface="TH SarabunPSK" panose="020B0500040200020003" pitchFamily="34" charset="-34"/>
            </a:rPr>
            <a:t>(การนำองค์กร)</a:t>
          </a:r>
          <a:endParaRPr lang="th-TH" sz="1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>
              <a:latin typeface="TH SarabunPSK" panose="020B0500040200020003" pitchFamily="34" charset="-34"/>
              <a:cs typeface="TH SarabunPSK" panose="020B0500040200020003" pitchFamily="34" charset="-34"/>
            </a:rPr>
            <a:t>Controlling</a:t>
          </a:r>
          <a:r>
            <a:rPr lang="th-TH" sz="1600" b="1" kern="1200">
              <a:latin typeface="TH SarabunPSK" panose="020B0500040200020003" pitchFamily="34" charset="-34"/>
              <a:cs typeface="TH SarabunPSK" panose="020B0500040200020003" pitchFamily="34" charset="-34"/>
            </a:rPr>
            <a:t>  (การควบคุม)</a:t>
          </a:r>
          <a:endParaRPr lang="th-TH" sz="1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เครื่องมือการจัดการสมัยใหม่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การประยุทธิใช้เครื่องมือ</a:t>
          </a:r>
        </a:p>
      </dsp:txBody>
      <dsp:txXfrm>
        <a:off x="3039016" y="1062571"/>
        <a:ext cx="2162662" cy="3670744"/>
      </dsp:txXfrm>
    </dsp:sp>
    <dsp:sp modelId="{10038586-E708-47C1-858C-68D171D2B79B}">
      <dsp:nvSpPr>
        <dsp:cNvPr id="0" name=""/>
        <dsp:cNvSpPr/>
      </dsp:nvSpPr>
      <dsp:spPr>
        <a:xfrm rot="1568">
          <a:off x="4956445" y="292238"/>
          <a:ext cx="704956" cy="424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7348020"/>
                <a:satOff val="0"/>
                <a:lumOff val="25098"/>
                <a:alphaOff val="0"/>
                <a:shade val="51000"/>
                <a:satMod val="130000"/>
              </a:schemeClr>
            </a:gs>
            <a:gs pos="80000">
              <a:schemeClr val="accent4">
                <a:hueOff val="-17348020"/>
                <a:satOff val="0"/>
                <a:lumOff val="25098"/>
                <a:alphaOff val="0"/>
                <a:shade val="93000"/>
                <a:satMod val="130000"/>
              </a:schemeClr>
            </a:gs>
            <a:gs pos="100000">
              <a:schemeClr val="accent4">
                <a:hueOff val="-17348020"/>
                <a:satOff val="0"/>
                <a:lumOff val="2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900" kern="1200" dirty="0">
            <a:solidFill>
              <a:schemeClr val="tx2"/>
            </a:solidFill>
          </a:endParaRPr>
        </a:p>
      </dsp:txBody>
      <dsp:txXfrm>
        <a:off x="4956445" y="377157"/>
        <a:ext cx="577535" cy="254842"/>
      </dsp:txXfrm>
    </dsp:sp>
    <dsp:sp modelId="{E363CB41-C2D6-45EC-84A7-386917850C61}">
      <dsp:nvSpPr>
        <dsp:cNvPr id="0" name=""/>
        <dsp:cNvSpPr/>
      </dsp:nvSpPr>
      <dsp:spPr>
        <a:xfrm>
          <a:off x="5954025" y="11617"/>
          <a:ext cx="1877885" cy="1875324"/>
        </a:xfrm>
        <a:prstGeom prst="roundRect">
          <a:avLst>
            <a:gd name="adj" fmla="val 10000"/>
          </a:avLst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OUT PUT/OUT COME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b="1" kern="1200" dirty="0">
              <a:solidFill>
                <a:schemeClr val="accent3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ผลลัพธ์ / ผลสัมฤทธิ์</a:t>
          </a:r>
        </a:p>
      </dsp:txBody>
      <dsp:txXfrm>
        <a:off x="5954025" y="11617"/>
        <a:ext cx="1877885" cy="987424"/>
      </dsp:txXfrm>
    </dsp:sp>
    <dsp:sp modelId="{767F7CDD-527F-4C72-9DFD-E0B59FE8212A}">
      <dsp:nvSpPr>
        <dsp:cNvPr id="0" name=""/>
        <dsp:cNvSpPr/>
      </dsp:nvSpPr>
      <dsp:spPr>
        <a:xfrm>
          <a:off x="6256604" y="995287"/>
          <a:ext cx="1971560" cy="3805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348020"/>
              <a:satOff val="0"/>
              <a:lumOff val="25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HPO</a:t>
          </a:r>
          <a:endParaRPr lang="th-TH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>
              <a:latin typeface="TH SarabunPSK" panose="020B0500040200020003" pitchFamily="34" charset="-34"/>
              <a:cs typeface="TH SarabunPSK" panose="020B0500040200020003" pitchFamily="34" charset="-34"/>
            </a:rPr>
            <a:t>องค์กรนวัตกรรม</a:t>
          </a:r>
          <a:endParaRPr lang="th-TH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องค์กรแห่งอนาคต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ประสิทธิภาพ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b="1" kern="1200">
              <a:latin typeface="TH SarabunPSK" panose="020B0500040200020003" pitchFamily="34" charset="-34"/>
              <a:cs typeface="TH SarabunPSK" panose="020B0500040200020003" pitchFamily="34" charset="-34"/>
            </a:rPr>
            <a:t>ประสิทธิผล</a:t>
          </a:r>
          <a:endParaRPr lang="th-TH" sz="1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คุณภาพ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ความพึงพอใจ</a:t>
          </a:r>
          <a:endParaRPr lang="th-TH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314349" y="1053032"/>
        <a:ext cx="1856070" cy="3689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59CC6-C97A-4241-AAAF-56E4F778D7E2}">
      <dsp:nvSpPr>
        <dsp:cNvPr id="0" name=""/>
        <dsp:cNvSpPr/>
      </dsp:nvSpPr>
      <dsp:spPr>
        <a:xfrm>
          <a:off x="0" y="0"/>
          <a:ext cx="6102096" cy="81838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>
              <a:latin typeface="TH SarabunPSK" pitchFamily="34" charset="-34"/>
              <a:cs typeface="TH SarabunPSK" pitchFamily="34" charset="-34"/>
            </a:rPr>
            <a:t>จะปลูกพืชต้องเตรียมดิน</a:t>
          </a:r>
          <a:endParaRPr lang="th-TH" sz="36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3970" y="23970"/>
        <a:ext cx="5123239" cy="770448"/>
      </dsp:txXfrm>
    </dsp:sp>
    <dsp:sp modelId="{DABF3001-B590-4E77-9BE7-3E11E854F275}">
      <dsp:nvSpPr>
        <dsp:cNvPr id="0" name=""/>
        <dsp:cNvSpPr/>
      </dsp:nvSpPr>
      <dsp:spPr>
        <a:xfrm>
          <a:off x="455676" y="932053"/>
          <a:ext cx="6102096" cy="81838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TH SarabunPSK" pitchFamily="34" charset="-34"/>
              <a:cs typeface="TH SarabunPSK" pitchFamily="34" charset="-34"/>
            </a:rPr>
            <a:t>จะกินต้องเตรียมอาหาร</a:t>
          </a:r>
        </a:p>
      </dsp:txBody>
      <dsp:txXfrm>
        <a:off x="479646" y="956023"/>
        <a:ext cx="5066527" cy="770448"/>
      </dsp:txXfrm>
    </dsp:sp>
    <dsp:sp modelId="{0D5CAC40-579F-4241-8E31-90CA99522522}">
      <dsp:nvSpPr>
        <dsp:cNvPr id="0" name=""/>
        <dsp:cNvSpPr/>
      </dsp:nvSpPr>
      <dsp:spPr>
        <a:xfrm>
          <a:off x="911351" y="1864106"/>
          <a:ext cx="6102096" cy="818388"/>
        </a:xfrm>
        <a:prstGeom prst="roundRect">
          <a:avLst>
            <a:gd name="adj" fmla="val 10000"/>
          </a:avLst>
        </a:prstGeom>
        <a:solidFill>
          <a:srgbClr val="FFCDE6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จะพัฒนางานต้องเตรียมคน</a:t>
          </a:r>
        </a:p>
      </dsp:txBody>
      <dsp:txXfrm>
        <a:off x="935321" y="1888076"/>
        <a:ext cx="5066527" cy="770448"/>
      </dsp:txXfrm>
    </dsp:sp>
    <dsp:sp modelId="{A62AC074-A2D1-4614-A1CD-70C57AA51886}">
      <dsp:nvSpPr>
        <dsp:cNvPr id="0" name=""/>
        <dsp:cNvSpPr/>
      </dsp:nvSpPr>
      <dsp:spPr>
        <a:xfrm>
          <a:off x="1367028" y="2796159"/>
          <a:ext cx="6102096" cy="818388"/>
        </a:xfrm>
        <a:prstGeom prst="roundRect">
          <a:avLst>
            <a:gd name="adj" fmla="val 10000"/>
          </a:avLst>
        </a:prstGeom>
        <a:solidFill>
          <a:srgbClr val="C6DED5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>
              <a:latin typeface="TH SarabunPSK" pitchFamily="34" charset="-34"/>
              <a:cs typeface="TH SarabunPSK" pitchFamily="34" charset="-34"/>
            </a:rPr>
            <a:t>จะพัฒนาคนจะต้องเริ่มที่สมรรถนะ</a:t>
          </a:r>
          <a:endParaRPr lang="th-TH" sz="36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390998" y="2820129"/>
        <a:ext cx="5066527" cy="770448"/>
      </dsp:txXfrm>
    </dsp:sp>
    <dsp:sp modelId="{C8638902-C93A-4E37-8D7A-B48819B0D687}">
      <dsp:nvSpPr>
        <dsp:cNvPr id="0" name=""/>
        <dsp:cNvSpPr/>
      </dsp:nvSpPr>
      <dsp:spPr>
        <a:xfrm>
          <a:off x="1822703" y="3728212"/>
          <a:ext cx="6102096" cy="818388"/>
        </a:xfrm>
        <a:prstGeom prst="roundRect">
          <a:avLst>
            <a:gd name="adj" fmla="val 10000"/>
          </a:avLst>
        </a:prstGeom>
        <a:solidFill>
          <a:srgbClr val="FF66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TH SarabunPSK" pitchFamily="34" charset="-34"/>
              <a:cs typeface="TH SarabunPSK" pitchFamily="34" charset="-34"/>
            </a:rPr>
            <a:t>จะพัฒนาสมรรถนะต้องเริ่มที่</a:t>
          </a:r>
          <a:r>
            <a:rPr lang="en-US" sz="3600" b="1" kern="1200" dirty="0">
              <a:latin typeface="TH SarabunPSK" pitchFamily="34" charset="-34"/>
              <a:cs typeface="TH SarabunPSK" pitchFamily="34" charset="-34"/>
            </a:rPr>
            <a:t> Km</a:t>
          </a:r>
          <a:endParaRPr lang="th-TH" sz="36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846673" y="3752182"/>
        <a:ext cx="5066527" cy="770448"/>
      </dsp:txXfrm>
    </dsp:sp>
    <dsp:sp modelId="{B87ADD1A-B44F-49A9-ABF6-93B202CE31E5}">
      <dsp:nvSpPr>
        <dsp:cNvPr id="0" name=""/>
        <dsp:cNvSpPr/>
      </dsp:nvSpPr>
      <dsp:spPr>
        <a:xfrm>
          <a:off x="5570143" y="597877"/>
          <a:ext cx="531952" cy="5319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b="1" kern="1200">
            <a:solidFill>
              <a:schemeClr val="tx1"/>
            </a:solidFill>
            <a:cs typeface="EucrosiaUPC" pitchFamily="18" charset="-34"/>
          </a:endParaRPr>
        </a:p>
      </dsp:txBody>
      <dsp:txXfrm>
        <a:off x="5689832" y="597877"/>
        <a:ext cx="292574" cy="400294"/>
      </dsp:txXfrm>
    </dsp:sp>
    <dsp:sp modelId="{447E2EDD-C1C5-47F3-B484-2A7A619FEDE3}">
      <dsp:nvSpPr>
        <dsp:cNvPr id="0" name=""/>
        <dsp:cNvSpPr/>
      </dsp:nvSpPr>
      <dsp:spPr>
        <a:xfrm>
          <a:off x="6025819" y="1529930"/>
          <a:ext cx="531952" cy="5319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b="1" kern="1200">
            <a:solidFill>
              <a:schemeClr val="tx1"/>
            </a:solidFill>
            <a:cs typeface="EucrosiaUPC" pitchFamily="18" charset="-34"/>
          </a:endParaRPr>
        </a:p>
      </dsp:txBody>
      <dsp:txXfrm>
        <a:off x="6145508" y="1529930"/>
        <a:ext cx="292574" cy="400294"/>
      </dsp:txXfrm>
    </dsp:sp>
    <dsp:sp modelId="{5F0B8C2B-0B0F-4226-A8E5-F2E5C9F354E5}">
      <dsp:nvSpPr>
        <dsp:cNvPr id="0" name=""/>
        <dsp:cNvSpPr/>
      </dsp:nvSpPr>
      <dsp:spPr>
        <a:xfrm>
          <a:off x="6481495" y="2448344"/>
          <a:ext cx="531952" cy="5319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b="1" kern="1200">
            <a:solidFill>
              <a:schemeClr val="tx1"/>
            </a:solidFill>
            <a:cs typeface="EucrosiaUPC" pitchFamily="18" charset="-34"/>
          </a:endParaRPr>
        </a:p>
      </dsp:txBody>
      <dsp:txXfrm>
        <a:off x="6601184" y="2448344"/>
        <a:ext cx="292574" cy="400294"/>
      </dsp:txXfrm>
    </dsp:sp>
    <dsp:sp modelId="{C0EAFBD6-3E5F-43C9-B1A7-683AD80C90CE}">
      <dsp:nvSpPr>
        <dsp:cNvPr id="0" name=""/>
        <dsp:cNvSpPr/>
      </dsp:nvSpPr>
      <dsp:spPr>
        <a:xfrm>
          <a:off x="6937171" y="3389490"/>
          <a:ext cx="531952" cy="5319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b="1" kern="1200">
            <a:solidFill>
              <a:schemeClr val="tx1"/>
            </a:solidFill>
            <a:cs typeface="EucrosiaUPC" pitchFamily="18" charset="-34"/>
          </a:endParaRPr>
        </a:p>
      </dsp:txBody>
      <dsp:txXfrm>
        <a:off x="7056860" y="3389490"/>
        <a:ext cx="292574" cy="4002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7CACF-2925-4479-B6B8-1C8B88EE959C}">
      <dsp:nvSpPr>
        <dsp:cNvPr id="0" name=""/>
        <dsp:cNvSpPr/>
      </dsp:nvSpPr>
      <dsp:spPr>
        <a:xfrm>
          <a:off x="513048" y="2298"/>
          <a:ext cx="1313257" cy="13132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PSK" pitchFamily="34" charset="-34"/>
              <a:cs typeface="TH SarabunPSK" pitchFamily="34" charset="-34"/>
            </a:rPr>
            <a:t>ความรู้</a:t>
          </a:r>
        </a:p>
      </dsp:txBody>
      <dsp:txXfrm>
        <a:off x="705370" y="194620"/>
        <a:ext cx="928613" cy="928613"/>
      </dsp:txXfrm>
    </dsp:sp>
    <dsp:sp modelId="{80530C33-8141-4993-9D3D-4AA9F12E5C58}">
      <dsp:nvSpPr>
        <dsp:cNvPr id="0" name=""/>
        <dsp:cNvSpPr/>
      </dsp:nvSpPr>
      <dsp:spPr>
        <a:xfrm>
          <a:off x="984784" y="1422192"/>
          <a:ext cx="369785" cy="260954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600" kern="1200">
            <a:cs typeface="EucrosiaUPC" pitchFamily="18" charset="-34"/>
          </a:endParaRPr>
        </a:p>
      </dsp:txBody>
      <dsp:txXfrm>
        <a:off x="1033799" y="1521981"/>
        <a:ext cx="271755" cy="61376"/>
      </dsp:txXfrm>
    </dsp:sp>
    <dsp:sp modelId="{C6F1CBCF-C8FD-4D54-ABD9-9B99C6FFB4E8}">
      <dsp:nvSpPr>
        <dsp:cNvPr id="0" name=""/>
        <dsp:cNvSpPr/>
      </dsp:nvSpPr>
      <dsp:spPr>
        <a:xfrm>
          <a:off x="513048" y="1789784"/>
          <a:ext cx="1313257" cy="1313257"/>
        </a:xfrm>
        <a:prstGeom prst="ellipse">
          <a:avLst/>
        </a:prstGeom>
        <a:solidFill>
          <a:schemeClr val="accent2">
            <a:hueOff val="-508499"/>
            <a:satOff val="0"/>
            <a:lumOff val="-4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TH SarabunPSK" pitchFamily="34" charset="-34"/>
              <a:cs typeface="TH SarabunPSK" pitchFamily="34" charset="-34"/>
            </a:rPr>
            <a:t>ทักษะ</a:t>
          </a:r>
        </a:p>
      </dsp:txBody>
      <dsp:txXfrm>
        <a:off x="705370" y="1982106"/>
        <a:ext cx="928613" cy="928613"/>
      </dsp:txXfrm>
    </dsp:sp>
    <dsp:sp modelId="{2F2502A6-C5E5-414D-A8B3-6D7EA559CD67}">
      <dsp:nvSpPr>
        <dsp:cNvPr id="0" name=""/>
        <dsp:cNvSpPr/>
      </dsp:nvSpPr>
      <dsp:spPr>
        <a:xfrm>
          <a:off x="1000528" y="3209678"/>
          <a:ext cx="338296" cy="179682"/>
        </a:xfrm>
        <a:prstGeom prst="mathPlus">
          <a:avLst/>
        </a:prstGeom>
        <a:solidFill>
          <a:schemeClr val="accent2">
            <a:hueOff val="-762749"/>
            <a:satOff val="0"/>
            <a:lumOff val="-705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600" kern="1200">
            <a:cs typeface="EucrosiaUPC" pitchFamily="18" charset="-34"/>
          </a:endParaRPr>
        </a:p>
      </dsp:txBody>
      <dsp:txXfrm>
        <a:off x="1045369" y="3278388"/>
        <a:ext cx="248614" cy="42262"/>
      </dsp:txXfrm>
    </dsp:sp>
    <dsp:sp modelId="{5101BF09-EABF-4FDB-90BC-AC9C83EEFACA}">
      <dsp:nvSpPr>
        <dsp:cNvPr id="0" name=""/>
        <dsp:cNvSpPr/>
      </dsp:nvSpPr>
      <dsp:spPr>
        <a:xfrm>
          <a:off x="513048" y="3495997"/>
          <a:ext cx="1313257" cy="1313257"/>
        </a:xfrm>
        <a:prstGeom prst="ellipse">
          <a:avLst/>
        </a:prstGeom>
        <a:solidFill>
          <a:schemeClr val="accent2">
            <a:hueOff val="-1016998"/>
            <a:satOff val="0"/>
            <a:lumOff val="-94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PSK" pitchFamily="34" charset="-34"/>
              <a:cs typeface="TH SarabunPSK" pitchFamily="34" charset="-34"/>
            </a:rPr>
            <a:t>ทัศนคติ</a:t>
          </a:r>
        </a:p>
      </dsp:txBody>
      <dsp:txXfrm>
        <a:off x="705370" y="3688319"/>
        <a:ext cx="928613" cy="928613"/>
      </dsp:txXfrm>
    </dsp:sp>
    <dsp:sp modelId="{93671B9A-D65B-4CAA-9BF9-BA9FE48C409D}">
      <dsp:nvSpPr>
        <dsp:cNvPr id="0" name=""/>
        <dsp:cNvSpPr/>
      </dsp:nvSpPr>
      <dsp:spPr>
        <a:xfrm>
          <a:off x="2023294" y="2161511"/>
          <a:ext cx="417616" cy="488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525497"/>
            <a:satOff val="0"/>
            <a:lumOff val="-141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>
            <a:cs typeface="EucrosiaUPC" pitchFamily="18" charset="-34"/>
          </a:endParaRPr>
        </a:p>
      </dsp:txBody>
      <dsp:txXfrm>
        <a:off x="2023294" y="2259217"/>
        <a:ext cx="292331" cy="293119"/>
      </dsp:txXfrm>
    </dsp:sp>
    <dsp:sp modelId="{2322C382-53CC-4291-A28D-DC96124BD6CC}">
      <dsp:nvSpPr>
        <dsp:cNvPr id="0" name=""/>
        <dsp:cNvSpPr/>
      </dsp:nvSpPr>
      <dsp:spPr>
        <a:xfrm>
          <a:off x="2614260" y="1558410"/>
          <a:ext cx="1762786" cy="1694733"/>
        </a:xfrm>
        <a:prstGeom prst="ellipse">
          <a:avLst/>
        </a:prstGeom>
        <a:solidFill>
          <a:srgbClr val="00B8B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PSK" pitchFamily="34" charset="-34"/>
              <a:cs typeface="TH SarabunPSK" pitchFamily="34" charset="-34"/>
            </a:rPr>
            <a:t>สมรรถนะ</a:t>
          </a:r>
        </a:p>
      </dsp:txBody>
      <dsp:txXfrm>
        <a:off x="2872414" y="1806598"/>
        <a:ext cx="1246478" cy="11983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AB881-3008-4388-9242-B566151D7505}">
      <dsp:nvSpPr>
        <dsp:cNvPr id="0" name=""/>
        <dsp:cNvSpPr/>
      </dsp:nvSpPr>
      <dsp:spPr>
        <a:xfrm>
          <a:off x="272806" y="1804"/>
          <a:ext cx="3179430" cy="42364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TH SarabunPSK" pitchFamily="34" charset="-34"/>
              <a:cs typeface="TH SarabunPSK" pitchFamily="34" charset="-34"/>
            </a:rPr>
            <a:t>ความรู้ภายนอกตัวบุคคล และมีความเป็นทางการและเป็นระบบ ที่ถูกบันทึกไว้ในสื่อประเภทต่าง ๆ ในรูปแบบของเอกสาร ได้แก่ วารสาร คู่มือ รายงานวิจัย สิทธิบัตร เป็นต้น ความรู้ที่มีรูปแบบชัดเจนเหล่านี้จึงง่ายต่อการสื่อสารและแลกเปลี่ยนกันระหว่างบุคคล </a:t>
          </a:r>
        </a:p>
      </dsp:txBody>
      <dsp:txXfrm>
        <a:off x="347304" y="76302"/>
        <a:ext cx="3030434" cy="4161957"/>
      </dsp:txXfrm>
    </dsp:sp>
    <dsp:sp modelId="{CC6E888A-DBCB-415E-8876-DFC10D823930}">
      <dsp:nvSpPr>
        <dsp:cNvPr id="0" name=""/>
        <dsp:cNvSpPr/>
      </dsp:nvSpPr>
      <dsp:spPr>
        <a:xfrm>
          <a:off x="272806" y="3306721"/>
          <a:ext cx="3179430" cy="10205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4000" b="1" kern="1200" dirty="0">
              <a:latin typeface="TH SarabunPSK" pitchFamily="34" charset="-34"/>
              <a:cs typeface="TH SarabunPSK" pitchFamily="34" charset="-34"/>
            </a:rPr>
            <a:t>ความรู้ชัดแจ้ง </a:t>
          </a:r>
        </a:p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000" b="1" kern="1200" dirty="0">
              <a:latin typeface="TH SarabunPSK" pitchFamily="34" charset="-34"/>
              <a:cs typeface="TH SarabunPSK" pitchFamily="34" charset="-34"/>
            </a:rPr>
            <a:t>(</a:t>
          </a:r>
          <a:r>
            <a:rPr lang="en-US" sz="2000" b="1" kern="1200" dirty="0">
              <a:latin typeface="TH SarabunPSK" pitchFamily="34" charset="-34"/>
              <a:cs typeface="TH SarabunPSK" pitchFamily="34" charset="-34"/>
            </a:rPr>
            <a:t>Explicit Knowledge)</a:t>
          </a:r>
          <a:endParaRPr lang="th-TH" sz="20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72806" y="3306721"/>
        <a:ext cx="2239035" cy="1020552"/>
      </dsp:txXfrm>
    </dsp:sp>
    <dsp:sp modelId="{EE8C9D4C-2DAA-45F5-A850-C4361D839504}">
      <dsp:nvSpPr>
        <dsp:cNvPr id="0" name=""/>
        <dsp:cNvSpPr/>
      </dsp:nvSpPr>
      <dsp:spPr>
        <a:xfrm>
          <a:off x="2601782" y="3468826"/>
          <a:ext cx="1112800" cy="11128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8750D-EAAC-4F45-98FE-038509C6B472}">
      <dsp:nvSpPr>
        <dsp:cNvPr id="0" name=""/>
        <dsp:cNvSpPr/>
      </dsp:nvSpPr>
      <dsp:spPr>
        <a:xfrm>
          <a:off x="3990272" y="37832"/>
          <a:ext cx="3179430" cy="40923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1" kern="1200" dirty="0">
              <a:latin typeface="TH SarabunPSK" pitchFamily="34" charset="-34"/>
              <a:cs typeface="TH SarabunPSK" pitchFamily="34" charset="-34"/>
            </a:rPr>
            <a:t>ความรู้ที่อยู่ภายในตัวบุคคล ยากที่จะจัดเป็นทางการและสื่อสารกันให้ผู้อื่นรู้ได้ เป็นมิติแห่งการรับรู้เฉพาะบุคคลที่สำคัญ เช่น ประสบการณ์ ความชำนาญ มุมมอง ความเชื่อ เป็นต้น</a:t>
          </a:r>
        </a:p>
      </dsp:txBody>
      <dsp:txXfrm>
        <a:off x="4064770" y="112330"/>
        <a:ext cx="3030434" cy="4017845"/>
      </dsp:txXfrm>
    </dsp:sp>
    <dsp:sp modelId="{4B78C78E-6652-4347-ACE5-380D9109AB3C}">
      <dsp:nvSpPr>
        <dsp:cNvPr id="0" name=""/>
        <dsp:cNvSpPr/>
      </dsp:nvSpPr>
      <dsp:spPr>
        <a:xfrm>
          <a:off x="3990272" y="3270693"/>
          <a:ext cx="3179430" cy="10205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3200" b="1" kern="1200" dirty="0">
              <a:latin typeface="TH SarabunPSK" pitchFamily="34" charset="-34"/>
              <a:cs typeface="TH SarabunPSK" pitchFamily="34" charset="-34"/>
            </a:rPr>
            <a:t>ความรู้แบบฝังลึก 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000" b="1" kern="1200" dirty="0">
              <a:latin typeface="TH SarabunPSK" pitchFamily="34" charset="-34"/>
              <a:cs typeface="TH SarabunPSK" pitchFamily="34" charset="-34"/>
            </a:rPr>
            <a:t>(</a:t>
          </a:r>
          <a:r>
            <a:rPr lang="en-US" sz="2000" b="1" kern="1200" dirty="0">
              <a:latin typeface="TH SarabunPSK" pitchFamily="34" charset="-34"/>
              <a:cs typeface="TH SarabunPSK" pitchFamily="34" charset="-34"/>
            </a:rPr>
            <a:t>Tacit Knowledge)</a:t>
          </a:r>
          <a:endParaRPr lang="th-TH" sz="20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990272" y="3270693"/>
        <a:ext cx="2239035" cy="1020552"/>
      </dsp:txXfrm>
    </dsp:sp>
    <dsp:sp modelId="{B29B9B89-5BDF-47B1-A171-250C3B9704C4}">
      <dsp:nvSpPr>
        <dsp:cNvPr id="0" name=""/>
        <dsp:cNvSpPr/>
      </dsp:nvSpPr>
      <dsp:spPr>
        <a:xfrm>
          <a:off x="6319249" y="3432798"/>
          <a:ext cx="1112800" cy="11128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04567-47C0-40C6-9BA9-3C3DAE4569E9}">
      <dsp:nvSpPr>
        <dsp:cNvPr id="0" name=""/>
        <dsp:cNvSpPr/>
      </dsp:nvSpPr>
      <dsp:spPr>
        <a:xfrm>
          <a:off x="-160595" y="384030"/>
          <a:ext cx="8501122" cy="531320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41BD4-A79F-49A3-B40E-4B11D59C9CEA}">
      <dsp:nvSpPr>
        <dsp:cNvPr id="0" name=""/>
        <dsp:cNvSpPr/>
      </dsp:nvSpPr>
      <dsp:spPr>
        <a:xfrm>
          <a:off x="496374" y="4214843"/>
          <a:ext cx="556306" cy="42666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632CE-C304-4A77-BCF6-CC2F72CA85CF}">
      <dsp:nvSpPr>
        <dsp:cNvPr id="0" name=""/>
        <dsp:cNvSpPr/>
      </dsp:nvSpPr>
      <dsp:spPr>
        <a:xfrm>
          <a:off x="1045422" y="4502857"/>
          <a:ext cx="2297734" cy="895700"/>
        </a:xfrm>
        <a:prstGeom prst="rect">
          <a:avLst/>
        </a:prstGeom>
        <a:solidFill>
          <a:srgbClr val="FF0000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3605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600" b="1" kern="1200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1-ความรู้เชิงทฤษฏี     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600" b="1" kern="1200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(</a:t>
          </a:r>
          <a:r>
            <a:rPr lang="en-US" sz="2600" b="1" kern="1200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Know-What)</a:t>
          </a:r>
          <a:endParaRPr lang="th-TH" sz="2600" b="1" kern="1200" dirty="0">
            <a:solidFill>
              <a:schemeClr val="bg2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045422" y="4502857"/>
        <a:ext cx="2297734" cy="895700"/>
      </dsp:txXfrm>
    </dsp:sp>
    <dsp:sp modelId="{C87344E2-5A18-4806-B4F9-88A8F36D9DBF}">
      <dsp:nvSpPr>
        <dsp:cNvPr id="0" name=""/>
        <dsp:cNvSpPr/>
      </dsp:nvSpPr>
      <dsp:spPr>
        <a:xfrm>
          <a:off x="1892778" y="3071835"/>
          <a:ext cx="588658" cy="48291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FF9A2-15E5-4844-A0A1-74068BE603CD}">
      <dsp:nvSpPr>
        <dsp:cNvPr id="0" name=""/>
        <dsp:cNvSpPr/>
      </dsp:nvSpPr>
      <dsp:spPr>
        <a:xfrm>
          <a:off x="385302" y="2109835"/>
          <a:ext cx="3208996" cy="854751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80183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600" b="1" kern="1200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2-ความรู้เชิงทฤษฏีและเชิงบริบท (</a:t>
          </a:r>
          <a:r>
            <a:rPr lang="en-US" sz="2600" b="1" kern="1200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Know-How) </a:t>
          </a:r>
          <a:endParaRPr lang="th-TH" sz="2600" b="1" kern="1200" dirty="0">
            <a:solidFill>
              <a:schemeClr val="bg2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85302" y="2109835"/>
        <a:ext cx="3208996" cy="854751"/>
      </dsp:txXfrm>
    </dsp:sp>
    <dsp:sp modelId="{5B1335E5-1D1E-4A78-8A6D-0C2F3BE1A586}">
      <dsp:nvSpPr>
        <dsp:cNvPr id="0" name=""/>
        <dsp:cNvSpPr/>
      </dsp:nvSpPr>
      <dsp:spPr>
        <a:xfrm>
          <a:off x="4074999" y="1928827"/>
          <a:ext cx="763892" cy="593436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4D620-F6BD-4A94-A7C1-119D25DA764A}">
      <dsp:nvSpPr>
        <dsp:cNvPr id="0" name=""/>
        <dsp:cNvSpPr/>
      </dsp:nvSpPr>
      <dsp:spPr>
        <a:xfrm>
          <a:off x="4602408" y="2486632"/>
          <a:ext cx="3312701" cy="782504"/>
        </a:xfrm>
        <a:prstGeom prst="rect">
          <a:avLst/>
        </a:prstGeom>
        <a:solidFill>
          <a:srgbClr val="92D050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8742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3-ความรู้ในระดับที่อธิบายเหตุผล (</a:t>
          </a:r>
          <a:r>
            <a:rPr lang="en-US" sz="2600" b="1" kern="1200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Know-Why)</a:t>
          </a:r>
          <a:endParaRPr lang="th-TH" sz="2600" b="1" kern="1200" dirty="0">
            <a:solidFill>
              <a:schemeClr val="bg2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4602408" y="2486632"/>
        <a:ext cx="3312701" cy="782504"/>
      </dsp:txXfrm>
    </dsp:sp>
    <dsp:sp modelId="{2C587AE2-E0F5-4DEF-AC1D-A589558F46FC}">
      <dsp:nvSpPr>
        <dsp:cNvPr id="0" name=""/>
        <dsp:cNvSpPr/>
      </dsp:nvSpPr>
      <dsp:spPr>
        <a:xfrm>
          <a:off x="6053338" y="1285887"/>
          <a:ext cx="896623" cy="74645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2B756-07E6-4014-92AD-3F0EFF5EA9A2}">
      <dsp:nvSpPr>
        <dsp:cNvPr id="0" name=""/>
        <dsp:cNvSpPr/>
      </dsp:nvSpPr>
      <dsp:spPr>
        <a:xfrm>
          <a:off x="4683052" y="349800"/>
          <a:ext cx="3447754" cy="768694"/>
        </a:xfrm>
        <a:prstGeom prst="rect">
          <a:avLst/>
        </a:prstGeom>
        <a:solidFill>
          <a:srgbClr val="FFC000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19824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4-ความรู้ในระดับคุณค่า ความเชื่อ (</a:t>
          </a:r>
          <a:r>
            <a:rPr lang="en-US" sz="2600" b="1" kern="1200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Care-Why)</a:t>
          </a:r>
          <a:endParaRPr lang="th-TH" sz="2600" b="1" kern="1200" dirty="0">
            <a:solidFill>
              <a:schemeClr val="bg2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4683052" y="349800"/>
        <a:ext cx="3447754" cy="7686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3B9F7-D5F5-4E26-95F5-819570F2B5A9}">
      <dsp:nvSpPr>
        <dsp:cNvPr id="0" name=""/>
        <dsp:cNvSpPr/>
      </dsp:nvSpPr>
      <dsp:spPr>
        <a:xfrm>
          <a:off x="6965" y="447321"/>
          <a:ext cx="2081807" cy="4185357"/>
        </a:xfrm>
        <a:prstGeom prst="roundRect">
          <a:avLst>
            <a:gd name="adj" fmla="val 10000"/>
          </a:avLst>
        </a:prstGeom>
        <a:solidFill>
          <a:srgbClr val="00B8B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ความรู้ใหม่</a:t>
          </a:r>
          <a:r>
            <a:rPr lang="en-US" sz="3600" b="1" kern="120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/</a:t>
          </a:r>
          <a:r>
            <a:rPr lang="th-TH" sz="3600" b="1" kern="120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นวัตกรรม</a:t>
          </a:r>
          <a:r>
            <a:rPr lang="en-US" sz="3600" b="1" kern="120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 </a:t>
          </a:r>
          <a:r>
            <a:rPr lang="th-TH" sz="3600" b="1" kern="120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ที่ใช้พัฒนางาน</a:t>
          </a:r>
          <a:endParaRPr lang="th-TH" sz="3600" b="1" kern="1200" dirty="0">
            <a:solidFill>
              <a:schemeClr val="bg2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67939" y="508295"/>
        <a:ext cx="1959859" cy="4063409"/>
      </dsp:txXfrm>
    </dsp:sp>
    <dsp:sp modelId="{73E4663F-A6F9-45E8-BFB4-106C53FC1049}">
      <dsp:nvSpPr>
        <dsp:cNvPr id="0" name=""/>
        <dsp:cNvSpPr/>
      </dsp:nvSpPr>
      <dsp:spPr>
        <a:xfrm>
          <a:off x="2296953" y="2281855"/>
          <a:ext cx="441343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>
            <a:solidFill>
              <a:schemeClr val="bg2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96953" y="2385113"/>
        <a:ext cx="308940" cy="309772"/>
      </dsp:txXfrm>
    </dsp:sp>
    <dsp:sp modelId="{82956996-8517-47AD-B60F-252DF09AF269}">
      <dsp:nvSpPr>
        <dsp:cNvPr id="0" name=""/>
        <dsp:cNvSpPr/>
      </dsp:nvSpPr>
      <dsp:spPr>
        <a:xfrm>
          <a:off x="2921496" y="447321"/>
          <a:ext cx="2081807" cy="418535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โดยการแลกเปลี่ยนเรียนรู้ร่วมกัน ของคนทำงาน ณ จุดทำงาน </a:t>
          </a:r>
          <a:endParaRPr lang="th-TH" sz="3600" b="1" kern="1200" dirty="0">
            <a:solidFill>
              <a:schemeClr val="bg2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982470" y="508295"/>
        <a:ext cx="1959859" cy="4063409"/>
      </dsp:txXfrm>
    </dsp:sp>
    <dsp:sp modelId="{FFE4828F-9109-4EFC-B683-D9D0C260A028}">
      <dsp:nvSpPr>
        <dsp:cNvPr id="0" name=""/>
        <dsp:cNvSpPr/>
      </dsp:nvSpPr>
      <dsp:spPr>
        <a:xfrm>
          <a:off x="5211484" y="2281855"/>
          <a:ext cx="441343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7348020"/>
                <a:satOff val="0"/>
                <a:lumOff val="25098"/>
                <a:alphaOff val="0"/>
                <a:shade val="51000"/>
                <a:satMod val="130000"/>
              </a:schemeClr>
            </a:gs>
            <a:gs pos="80000">
              <a:schemeClr val="accent4">
                <a:hueOff val="-17348020"/>
                <a:satOff val="0"/>
                <a:lumOff val="25098"/>
                <a:alphaOff val="0"/>
                <a:shade val="93000"/>
                <a:satMod val="130000"/>
              </a:schemeClr>
            </a:gs>
            <a:gs pos="100000">
              <a:schemeClr val="accent4">
                <a:hueOff val="-17348020"/>
                <a:satOff val="0"/>
                <a:lumOff val="2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>
            <a:solidFill>
              <a:schemeClr val="bg2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211484" y="2385113"/>
        <a:ext cx="308940" cy="309772"/>
      </dsp:txXfrm>
    </dsp:sp>
    <dsp:sp modelId="{674B9DC5-4465-4195-BF92-8214C2E1CC61}">
      <dsp:nvSpPr>
        <dsp:cNvPr id="0" name=""/>
        <dsp:cNvSpPr/>
      </dsp:nvSpPr>
      <dsp:spPr>
        <a:xfrm>
          <a:off x="5836027" y="447321"/>
          <a:ext cx="2081807" cy="418535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rPr>
            <a:t>เพื่อขับเคลื่อนองค์กรไปสู่องค์กรที่มีผลการปฏิบัติงานที่เป็นเลิศ</a:t>
          </a:r>
          <a:endParaRPr lang="th-TH" sz="3600" b="1" i="0" kern="1200" dirty="0">
            <a:solidFill>
              <a:schemeClr val="bg2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897001" y="508295"/>
        <a:ext cx="1959859" cy="40634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942AC-AC6F-4014-9147-C98A227A0549}">
      <dsp:nvSpPr>
        <dsp:cNvPr id="0" name=""/>
        <dsp:cNvSpPr/>
      </dsp:nvSpPr>
      <dsp:spPr>
        <a:xfrm>
          <a:off x="0" y="464019"/>
          <a:ext cx="76962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A916D2-FEA0-4C73-879C-8C63DE95B8A7}">
      <dsp:nvSpPr>
        <dsp:cNvPr id="0" name=""/>
        <dsp:cNvSpPr/>
      </dsp:nvSpPr>
      <dsp:spPr>
        <a:xfrm>
          <a:off x="384810" y="6459"/>
          <a:ext cx="6454141" cy="9151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>
              <a:latin typeface="TH SarabunPSK" pitchFamily="34" charset="-34"/>
              <a:cs typeface="TH SarabunPSK" pitchFamily="34" charset="-34"/>
            </a:rPr>
            <a:t>๐  อยากมีส่วนร่วมในความสำเร็จขององค์กร</a:t>
          </a:r>
          <a:endParaRPr lang="th-TH" sz="36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29482" y="51131"/>
        <a:ext cx="6364797" cy="825776"/>
      </dsp:txXfrm>
    </dsp:sp>
    <dsp:sp modelId="{703981A0-A1DE-41F1-B1E0-814ACEC94F99}">
      <dsp:nvSpPr>
        <dsp:cNvPr id="0" name=""/>
        <dsp:cNvSpPr/>
      </dsp:nvSpPr>
      <dsp:spPr>
        <a:xfrm>
          <a:off x="0" y="1870179"/>
          <a:ext cx="76962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61C00F-D49D-4659-BBE5-ACF9C11262E3}">
      <dsp:nvSpPr>
        <dsp:cNvPr id="0" name=""/>
        <dsp:cNvSpPr/>
      </dsp:nvSpPr>
      <dsp:spPr>
        <a:xfrm>
          <a:off x="384810" y="1412619"/>
          <a:ext cx="6454141" cy="9151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>
              <a:latin typeface="TH SarabunPSK" pitchFamily="34" charset="-34"/>
              <a:cs typeface="TH SarabunPSK" pitchFamily="34" charset="-34"/>
            </a:rPr>
            <a:t>๐  เตรียมความพร้อม เพื่อความสำเร็จ</a:t>
          </a:r>
          <a:endParaRPr lang="th-TH" sz="36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29482" y="1457291"/>
        <a:ext cx="6364797" cy="825776"/>
      </dsp:txXfrm>
    </dsp:sp>
    <dsp:sp modelId="{B72FB34B-058F-43B7-9BE9-2CC64D04E116}">
      <dsp:nvSpPr>
        <dsp:cNvPr id="0" name=""/>
        <dsp:cNvSpPr/>
      </dsp:nvSpPr>
      <dsp:spPr>
        <a:xfrm>
          <a:off x="0" y="3276340"/>
          <a:ext cx="76962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133B82-305C-4109-824D-097CCCBEBA13}">
      <dsp:nvSpPr>
        <dsp:cNvPr id="0" name=""/>
        <dsp:cNvSpPr/>
      </dsp:nvSpPr>
      <dsp:spPr>
        <a:xfrm>
          <a:off x="384810" y="2818780"/>
          <a:ext cx="6454141" cy="9151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>
              <a:latin typeface="TH SarabunPSK" pitchFamily="34" charset="-34"/>
              <a:cs typeface="TH SarabunPSK" pitchFamily="34" charset="-34"/>
            </a:rPr>
            <a:t>๐  การปรับเปลี่ยนกระบวนทัศน์</a:t>
          </a:r>
          <a:endParaRPr lang="th-TH" sz="36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29482" y="2863452"/>
        <a:ext cx="6364797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F5214-9195-4CB4-B1AA-10ACE4CC6DAF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3DBC0-C5FE-41DC-867B-73AB169A43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049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CEFB-630A-4E68-A4C3-21F344187447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165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CEFB-630A-4E68-A4C3-21F344187447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2610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CEFB-630A-4E68-A4C3-21F344187447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1476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0646B5-C004-427F-920C-6006C9218F7D}" type="slidenum">
              <a:rPr lang="en-US" smtClean="0"/>
              <a:pPr/>
              <a:t>16</a:t>
            </a:fld>
            <a:endParaRPr lang="th-TH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49750"/>
            <a:ext cx="5032375" cy="4108450"/>
          </a:xfrm>
          <a:noFill/>
          <a:ln/>
        </p:spPr>
        <p:txBody>
          <a:bodyPr/>
          <a:lstStyle/>
          <a:p>
            <a:pPr eaLnBrk="1" hangingPunct="1"/>
            <a:r>
              <a:rPr lang="th-TH"/>
              <a:t>กระบวนการ</a:t>
            </a:r>
            <a:r>
              <a:rPr lang="en-US"/>
              <a:t>_____________________________________________________</a:t>
            </a:r>
            <a:endParaRPr lang="th-TH"/>
          </a:p>
          <a:p>
            <a:pPr eaLnBrk="1" hangingPunct="1"/>
            <a:r>
              <a:rPr lang="th-TH"/>
              <a:t>เรื่องเล่า </a:t>
            </a:r>
            <a:r>
              <a:rPr lang="en-US"/>
              <a:t>: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1915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7A41E-CF48-4BD5-8BE1-1C331B8BA335}" type="slidenum">
              <a:rPr lang="en-US" smtClean="0"/>
              <a:pPr/>
              <a:t>17</a:t>
            </a:fld>
            <a:endParaRPr lang="th-TH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5894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A3675-77F8-4AF1-9B8C-2727966C3AC9}" type="slidenum">
              <a:rPr lang="en-US" smtClean="0"/>
              <a:pPr/>
              <a:t>18</a:t>
            </a:fld>
            <a:endParaRPr lang="th-TH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9837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A3675-77F8-4AF1-9B8C-2727966C3AC9}" type="slidenum">
              <a:rPr lang="en-US" smtClean="0"/>
              <a:pPr/>
              <a:t>19</a:t>
            </a:fld>
            <a:endParaRPr lang="th-TH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0016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A3675-77F8-4AF1-9B8C-2727966C3AC9}" type="slidenum">
              <a:rPr lang="en-US" smtClean="0"/>
              <a:pPr/>
              <a:t>20</a:t>
            </a:fld>
            <a:endParaRPr lang="th-TH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0265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CEFB-630A-4E68-A4C3-21F344187447}" type="slidenum">
              <a:rPr lang="th-TH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1476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CEFB-630A-4E68-A4C3-21F344187447}" type="slidenum">
              <a:rPr lang="th-TH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1476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CEFB-630A-4E68-A4C3-21F344187447}" type="slidenum">
              <a:rPr lang="th-TH" smtClean="0"/>
              <a:pPr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147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CEFB-630A-4E68-A4C3-21F344187447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8271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CEFB-630A-4E68-A4C3-21F344187447}" type="slidenum">
              <a:rPr lang="th-TH" smtClean="0"/>
              <a:pPr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147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CEFB-630A-4E68-A4C3-21F344187447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254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CEFB-630A-4E68-A4C3-21F344187447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3845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CEFB-630A-4E68-A4C3-21F344187447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4938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CEFB-630A-4E68-A4C3-21F344187447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4634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CEFB-630A-4E68-A4C3-21F344187447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2911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CEFB-630A-4E68-A4C3-21F344187447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2610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CEFB-630A-4E68-A4C3-21F344187447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261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6" name="Group 120"/>
          <p:cNvGrpSpPr>
            <a:grpSpLocks/>
          </p:cNvGrpSpPr>
          <p:nvPr/>
        </p:nvGrpSpPr>
        <p:grpSpPr bwMode="auto">
          <a:xfrm>
            <a:off x="0" y="2743200"/>
            <a:ext cx="9144000" cy="4114800"/>
            <a:chOff x="0" y="1728"/>
            <a:chExt cx="5760" cy="2592"/>
          </a:xfrm>
        </p:grpSpPr>
        <p:sp>
          <p:nvSpPr>
            <p:cNvPr id="4217" name="Rectangle 121"/>
            <p:cNvSpPr>
              <a:spLocks noChangeArrowheads="1"/>
            </p:cNvSpPr>
            <p:nvPr userDrawn="1"/>
          </p:nvSpPr>
          <p:spPr bwMode="white">
            <a:xfrm>
              <a:off x="0" y="1872"/>
              <a:ext cx="5760" cy="24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18" name="Rectangle 122"/>
            <p:cNvSpPr>
              <a:spLocks noChangeArrowheads="1"/>
            </p:cNvSpPr>
            <p:nvPr userDrawn="1"/>
          </p:nvSpPr>
          <p:spPr bwMode="white">
            <a:xfrm>
              <a:off x="0" y="1728"/>
              <a:ext cx="5760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4200" name="Rectangle 104"/>
          <p:cNvSpPr>
            <a:spLocks noChangeArrowheads="1"/>
          </p:cNvSpPr>
          <p:nvPr/>
        </p:nvSpPr>
        <p:spPr bwMode="white">
          <a:xfrm>
            <a:off x="0" y="2743200"/>
            <a:ext cx="9144000" cy="228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ltGray">
          <a:xfrm>
            <a:off x="0" y="2057400"/>
            <a:ext cx="9144000" cy="685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ltGray">
          <a:xfrm>
            <a:off x="12700" y="2057400"/>
            <a:ext cx="6159500" cy="533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533400" y="4038600"/>
            <a:ext cx="8153400" cy="7620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5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581400" y="6324600"/>
            <a:ext cx="2667000" cy="244475"/>
          </a:xfrm>
        </p:spPr>
        <p:txBody>
          <a:bodyPr/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24800" y="6324600"/>
            <a:ext cx="762000" cy="244475"/>
          </a:xfrm>
        </p:spPr>
        <p:txBody>
          <a:bodyPr/>
          <a:lstStyle>
            <a:lvl1pPr algn="r">
              <a:defRPr sz="1000"/>
            </a:lvl1pPr>
          </a:lstStyle>
          <a:p>
            <a:fld id="{63544387-D449-482F-9964-4230F740DD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gray">
          <a:xfrm>
            <a:off x="7150100" y="2133600"/>
            <a:ext cx="123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400" b="1" i="1">
                <a:latin typeface="Verdana" pitchFamily="34" charset="0"/>
              </a:rPr>
              <a:t>LOGO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" y="2133600"/>
            <a:ext cx="5181600" cy="381000"/>
          </a:xfrm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ltGray">
          <a:xfrm>
            <a:off x="5943600" y="0"/>
            <a:ext cx="228600" cy="2590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203" name="Rectangle 107"/>
          <p:cNvSpPr>
            <a:spLocks noChangeArrowheads="1"/>
          </p:cNvSpPr>
          <p:nvPr/>
        </p:nvSpPr>
        <p:spPr bwMode="gray">
          <a:xfrm>
            <a:off x="4279900" y="569913"/>
            <a:ext cx="1663700" cy="14859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204" name="Rectangle 108"/>
          <p:cNvSpPr>
            <a:spLocks noChangeArrowheads="1"/>
          </p:cNvSpPr>
          <p:nvPr/>
        </p:nvSpPr>
        <p:spPr bwMode="gray">
          <a:xfrm>
            <a:off x="2609850" y="569913"/>
            <a:ext cx="1670050" cy="14859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205" name="Rectangle 109"/>
          <p:cNvSpPr>
            <a:spLocks noChangeArrowheads="1"/>
          </p:cNvSpPr>
          <p:nvPr/>
        </p:nvSpPr>
        <p:spPr bwMode="gray">
          <a:xfrm>
            <a:off x="939800" y="569913"/>
            <a:ext cx="1670050" cy="14859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210" name="Rectangle 114"/>
          <p:cNvSpPr>
            <a:spLocks noChangeArrowheads="1"/>
          </p:cNvSpPr>
          <p:nvPr/>
        </p:nvSpPr>
        <p:spPr bwMode="gray">
          <a:xfrm>
            <a:off x="6172200" y="0"/>
            <a:ext cx="2971800" cy="20574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E9D42-34AB-4F88-8F14-B2CC2B4912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5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2133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2484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0F3BE-2883-49A4-BDBA-D4F95B7F8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5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ชื่อเรื่องและข้อความเหนือ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A8D8C-0439-4869-B9C0-388D6B857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58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D60B2-1CDC-4942-B815-91D146C44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9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FD912-3AF7-494A-B653-D5D683A0A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8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4F0CB-3480-4693-947D-14EF6C9097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9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3000"/>
            <a:ext cx="4084638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143000"/>
            <a:ext cx="4084637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0A0A3-0021-4CED-912C-39709742C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3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D8C32-C872-4763-9CE1-A1C3E25DCD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5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B5DF3-57D3-44F6-9AB4-438C0D52B2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D39F9-4C15-4BE6-A185-B5523D0EA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97F23-D166-4528-BFF4-8EDA33A193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3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AA68A-DF8B-48B9-A947-28FCB87CED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4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Rectangle 86"/>
          <p:cNvSpPr>
            <a:spLocks noChangeArrowheads="1"/>
          </p:cNvSpPr>
          <p:nvPr/>
        </p:nvSpPr>
        <p:spPr bwMode="ltGray">
          <a:xfrm>
            <a:off x="0" y="0"/>
            <a:ext cx="7772400" cy="30956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>
            <a:off x="0" y="914400"/>
            <a:ext cx="9144000" cy="5943600"/>
            <a:chOff x="0" y="1728"/>
            <a:chExt cx="5760" cy="2592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white">
            <a:xfrm>
              <a:off x="0" y="1872"/>
              <a:ext cx="5760" cy="2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white">
            <a:xfrm>
              <a:off x="0" y="1728"/>
              <a:ext cx="5760" cy="144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3000"/>
            <a:ext cx="83216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477000"/>
            <a:ext cx="2286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4290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EE669A24-0FA1-4F67-87C9-BE3CE5EC18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ltGray">
          <a:xfrm>
            <a:off x="0" y="304800"/>
            <a:ext cx="8321675" cy="685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12" name="Rectangle 88"/>
          <p:cNvSpPr>
            <a:spLocks noChangeArrowheads="1"/>
          </p:cNvSpPr>
          <p:nvPr/>
        </p:nvSpPr>
        <p:spPr bwMode="ltGray">
          <a:xfrm>
            <a:off x="7696200" y="0"/>
            <a:ext cx="1447800" cy="1400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gray">
          <a:xfrm>
            <a:off x="7878763" y="0"/>
            <a:ext cx="1265237" cy="121920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34200" y="304800"/>
            <a:ext cx="762000" cy="68580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00" name="Rectangle 76"/>
          <p:cNvSpPr>
            <a:spLocks noChangeArrowheads="1"/>
          </p:cNvSpPr>
          <p:nvPr/>
        </p:nvSpPr>
        <p:spPr bwMode="gray">
          <a:xfrm>
            <a:off x="6202363" y="304800"/>
            <a:ext cx="738187" cy="6858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52400" y="3048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audio" Target="../media/audio2.wav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audio" Target="../media/audio1.wav"/><Relationship Id="rId9" Type="http://schemas.microsoft.com/office/2007/relationships/diagramDrawing" Target="../diagrams/drawing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3531096"/>
            <a:ext cx="8153400" cy="762000"/>
          </a:xfrm>
        </p:spPr>
        <p:txBody>
          <a:bodyPr/>
          <a:lstStyle/>
          <a:p>
            <a:r>
              <a:rPr lang="th-TH" sz="7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H SarabunPSK" panose="020B0500040200020003" pitchFamily="34" charset="-34"/>
              </a:rPr>
              <a:t>การจัดการความรู้</a:t>
            </a:r>
            <a:br>
              <a:rPr lang="th-TH" sz="7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H SarabunPSK" panose="020B0500040200020003" pitchFamily="34" charset="-34"/>
              </a:rPr>
            </a:br>
            <a:r>
              <a:rPr lang="th-TH" sz="7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H SarabunPSK" panose="020B0500040200020003" pitchFamily="34" charset="-34"/>
              </a:rPr>
              <a:t>เพื่อความสำเร็จขององค์กร</a:t>
            </a:r>
            <a:endParaRPr lang="en-US" sz="60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6296" y="2204864"/>
            <a:ext cx="1296144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18" descr="sd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1800200" cy="186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black">
          <a:xfrm>
            <a:off x="385464" y="5589240"/>
            <a:ext cx="8153400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h-TH" sz="3600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โดย:ดร.ขวัญนภา  </a:t>
            </a:r>
            <a:r>
              <a:rPr lang="th-TH" sz="3600" kern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สุขคร</a:t>
            </a:r>
            <a:endParaRPr lang="th-TH" sz="3600" kern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400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ผู้อำนวยการศูนย์การศึกษานอกที่ตั้งลำปาง</a:t>
            </a:r>
          </a:p>
          <a:p>
            <a:pPr algn="r"/>
            <a:r>
              <a:rPr lang="th-TH" sz="2400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มหาวิทยาลัยสวนดุสิต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1224770851"/>
              </p:ext>
            </p:extLst>
          </p:nvPr>
        </p:nvGraphicFramePr>
        <p:xfrm>
          <a:off x="357158" y="1014370"/>
          <a:ext cx="8501122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115616" y="2438400"/>
            <a:ext cx="1932384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การประยุกต์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47864" y="4509120"/>
            <a:ext cx="532859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แก้ปัญหาที่ซับซ้อนขึ้น และแลกเปลี่ยนเรียนรู้กับผู้อื่น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71787" y="1371600"/>
            <a:ext cx="375741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สร้างตัวแบบ</a:t>
            </a:r>
          </a:p>
        </p:txBody>
      </p:sp>
      <p:sp>
        <p:nvSpPr>
          <p:cNvPr id="2" name="Rectangle 1"/>
          <p:cNvSpPr/>
          <p:nvPr/>
        </p:nvSpPr>
        <p:spPr>
          <a:xfrm>
            <a:off x="562032" y="272842"/>
            <a:ext cx="2497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th-TH" sz="4000" b="1" kern="0" dirty="0">
                <a:latin typeface="TH SarabunPSK" pitchFamily="34" charset="-34"/>
                <a:cs typeface="TH SarabunPSK" pitchFamily="34" charset="-34"/>
              </a:rPr>
              <a:t>ระดับของความรู้</a:t>
            </a:r>
            <a:endParaRPr lang="en-US" sz="4000" b="1" kern="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384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462068279"/>
              </p:ext>
            </p:extLst>
          </p:nvPr>
        </p:nvGraphicFramePr>
        <p:xfrm>
          <a:off x="685800" y="1397000"/>
          <a:ext cx="79248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323528" y="332656"/>
            <a:ext cx="3963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WHAT IS?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การจัดการความรู้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911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2743200" y="838200"/>
            <a:ext cx="6400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57712" y="325448"/>
            <a:ext cx="3299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กระบวนการขับเคลื่อน</a:t>
            </a:r>
            <a:endParaRPr lang="en-US" sz="40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2320DF55-F961-474B-904D-88C598BA55D6}"/>
              </a:ext>
            </a:extLst>
          </p:cNvPr>
          <p:cNvGrpSpPr/>
          <p:nvPr/>
        </p:nvGrpSpPr>
        <p:grpSpPr>
          <a:xfrm>
            <a:off x="755576" y="1340767"/>
            <a:ext cx="7704856" cy="4202002"/>
            <a:chOff x="2939924" y="929857"/>
            <a:chExt cx="8505085" cy="4748145"/>
          </a:xfrm>
        </p:grpSpPr>
        <p:sp>
          <p:nvSpPr>
            <p:cNvPr id="6" name="Isosceles Triangle 2">
              <a:extLst>
                <a:ext uri="{FF2B5EF4-FFF2-40B4-BE49-F238E27FC236}">
                  <a16:creationId xmlns:a16="http://schemas.microsoft.com/office/drawing/2014/main" id="{63D8A242-5389-46A3-9F5D-ECDCD1B8CF77}"/>
                </a:ext>
              </a:extLst>
            </p:cNvPr>
            <p:cNvSpPr/>
            <p:nvPr/>
          </p:nvSpPr>
          <p:spPr>
            <a:xfrm rot="5400000">
              <a:off x="8318481" y="2136145"/>
              <a:ext cx="4332816" cy="192024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ectangle 33">
              <a:extLst>
                <a:ext uri="{FF2B5EF4-FFF2-40B4-BE49-F238E27FC236}">
                  <a16:creationId xmlns:a16="http://schemas.microsoft.com/office/drawing/2014/main" id="{A162202C-F5DF-41A7-84AA-ED882C302774}"/>
                </a:ext>
              </a:extLst>
            </p:cNvPr>
            <p:cNvSpPr/>
            <p:nvPr/>
          </p:nvSpPr>
          <p:spPr>
            <a:xfrm>
              <a:off x="2939924" y="2175850"/>
              <a:ext cx="1922191" cy="3502152"/>
            </a:xfrm>
            <a:prstGeom prst="rect">
              <a:avLst/>
            </a:prstGeom>
            <a:solidFill>
              <a:srgbClr val="00B8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Parallelogram 34">
              <a:extLst>
                <a:ext uri="{FF2B5EF4-FFF2-40B4-BE49-F238E27FC236}">
                  <a16:creationId xmlns:a16="http://schemas.microsoft.com/office/drawing/2014/main" id="{BF93BAD0-115E-49EB-89E7-EF0C125291A8}"/>
                </a:ext>
              </a:extLst>
            </p:cNvPr>
            <p:cNvSpPr/>
            <p:nvPr/>
          </p:nvSpPr>
          <p:spPr>
            <a:xfrm rot="5400000" flipV="1">
              <a:off x="3038743" y="3583889"/>
              <a:ext cx="3917483" cy="270743"/>
            </a:xfrm>
            <a:prstGeom prst="parallelogram">
              <a:avLst>
                <a:gd name="adj" fmla="val 15262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Rectangle 39">
              <a:extLst>
                <a:ext uri="{FF2B5EF4-FFF2-40B4-BE49-F238E27FC236}">
                  <a16:creationId xmlns:a16="http://schemas.microsoft.com/office/drawing/2014/main" id="{B436CD42-6C72-4963-91B9-5AEC6D90DA48}"/>
                </a:ext>
              </a:extLst>
            </p:cNvPr>
            <p:cNvSpPr/>
            <p:nvPr/>
          </p:nvSpPr>
          <p:spPr>
            <a:xfrm>
              <a:off x="5135880" y="1760519"/>
              <a:ext cx="1922191" cy="350215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" name="Parallelogram 42">
              <a:extLst>
                <a:ext uri="{FF2B5EF4-FFF2-40B4-BE49-F238E27FC236}">
                  <a16:creationId xmlns:a16="http://schemas.microsoft.com/office/drawing/2014/main" id="{3024CA5B-6622-4AB4-A548-A30C292C81C7}"/>
                </a:ext>
              </a:extLst>
            </p:cNvPr>
            <p:cNvSpPr/>
            <p:nvPr/>
          </p:nvSpPr>
          <p:spPr>
            <a:xfrm rot="5400000" flipV="1">
              <a:off x="5234699" y="3168558"/>
              <a:ext cx="3917483" cy="270743"/>
            </a:xfrm>
            <a:prstGeom prst="parallelogram">
              <a:avLst>
                <a:gd name="adj" fmla="val 152629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Rectangle 44">
              <a:extLst>
                <a:ext uri="{FF2B5EF4-FFF2-40B4-BE49-F238E27FC236}">
                  <a16:creationId xmlns:a16="http://schemas.microsoft.com/office/drawing/2014/main" id="{AA629128-F225-4A1A-9947-CE55B3A79143}"/>
                </a:ext>
              </a:extLst>
            </p:cNvPr>
            <p:cNvSpPr/>
            <p:nvPr/>
          </p:nvSpPr>
          <p:spPr>
            <a:xfrm>
              <a:off x="7325787" y="1345188"/>
              <a:ext cx="1922191" cy="35021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Parallelogram 45">
              <a:extLst>
                <a:ext uri="{FF2B5EF4-FFF2-40B4-BE49-F238E27FC236}">
                  <a16:creationId xmlns:a16="http://schemas.microsoft.com/office/drawing/2014/main" id="{2BCE2C76-8BCE-4F6C-A71D-66F14EBA6CE5}"/>
                </a:ext>
              </a:extLst>
            </p:cNvPr>
            <p:cNvSpPr/>
            <p:nvPr/>
          </p:nvSpPr>
          <p:spPr>
            <a:xfrm rot="5400000" flipV="1">
              <a:off x="7424606" y="2753227"/>
              <a:ext cx="3917483" cy="270743"/>
            </a:xfrm>
            <a:prstGeom prst="parallelogram">
              <a:avLst>
                <a:gd name="adj" fmla="val 15262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4" name="Graphic 61" descr="Puzzle">
              <a:extLst>
                <a:ext uri="{FF2B5EF4-FFF2-40B4-BE49-F238E27FC236}">
                  <a16:creationId xmlns:a16="http://schemas.microsoft.com/office/drawing/2014/main" id="{C4E9C3A1-C2BD-40CA-85FB-D9E7E959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78451" y="2483941"/>
              <a:ext cx="830997" cy="830997"/>
            </a:xfrm>
            <a:prstGeom prst="rect">
              <a:avLst/>
            </a:prstGeom>
          </p:spPr>
        </p:pic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ED965E63-D35B-43E8-B024-7BFD323C696C}"/>
                </a:ext>
              </a:extLst>
            </p:cNvPr>
            <p:cNvSpPr/>
            <p:nvPr/>
          </p:nvSpPr>
          <p:spPr>
            <a:xfrm>
              <a:off x="5801201" y="1685102"/>
              <a:ext cx="589595" cy="7303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4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02</a:t>
              </a:r>
              <a:endParaRPr lang="en-US" sz="1200" b="1" dirty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6" name="Graphic 60" descr="Users">
              <a:extLst>
                <a:ext uri="{FF2B5EF4-FFF2-40B4-BE49-F238E27FC236}">
                  <a16:creationId xmlns:a16="http://schemas.microsoft.com/office/drawing/2014/main" id="{19E050A6-4A66-4543-A961-DC8094AEE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71383" y="1743527"/>
              <a:ext cx="830997" cy="830997"/>
            </a:xfrm>
            <a:prstGeom prst="rect">
              <a:avLst/>
            </a:prstGeom>
          </p:spPr>
        </p:pic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24565392-1041-4458-A4FF-C04F9079DD4A}"/>
                </a:ext>
              </a:extLst>
            </p:cNvPr>
            <p:cNvSpPr/>
            <p:nvPr/>
          </p:nvSpPr>
          <p:spPr>
            <a:xfrm>
              <a:off x="7992093" y="1269771"/>
              <a:ext cx="589595" cy="7303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3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03</a:t>
              </a:r>
              <a:endParaRPr lang="en-US" sz="1200" b="1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85B75F-A4D3-419A-AFD8-EA435B301316}"/>
                </a:ext>
              </a:extLst>
            </p:cNvPr>
            <p:cNvSpPr txBox="1"/>
            <p:nvPr/>
          </p:nvSpPr>
          <p:spPr>
            <a:xfrm>
              <a:off x="3019411" y="3175324"/>
              <a:ext cx="1664789" cy="233011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1. เริ่มที่ใจ (</a:t>
              </a:r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Attitude for Change)</a:t>
              </a:r>
            </a:p>
          </p:txBody>
        </p:sp>
        <p:pic>
          <p:nvPicPr>
            <p:cNvPr id="19" name="Graphic 62" descr="Lightbulb">
              <a:extLst>
                <a:ext uri="{FF2B5EF4-FFF2-40B4-BE49-F238E27FC236}">
                  <a16:creationId xmlns:a16="http://schemas.microsoft.com/office/drawing/2014/main" id="{83069701-9D23-487C-A1C4-7E1BA414A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16610" y="2231729"/>
              <a:ext cx="830997" cy="830997"/>
            </a:xfrm>
            <a:prstGeom prst="rect">
              <a:avLst/>
            </a:prstGeom>
          </p:spPr>
        </p:pic>
        <p:sp>
          <p:nvSpPr>
            <p:cNvPr id="20" name="Rectangle 65">
              <a:extLst>
                <a:ext uri="{FF2B5EF4-FFF2-40B4-BE49-F238E27FC236}">
                  <a16:creationId xmlns:a16="http://schemas.microsoft.com/office/drawing/2014/main" id="{5BF9A545-5DF0-484A-9A84-D3548D8E0272}"/>
                </a:ext>
              </a:extLst>
            </p:cNvPr>
            <p:cNvSpPr/>
            <p:nvPr/>
          </p:nvSpPr>
          <p:spPr>
            <a:xfrm>
              <a:off x="3611632" y="2096983"/>
              <a:ext cx="589595" cy="7303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01</a:t>
              </a:r>
              <a:endParaRPr lang="en-US" sz="12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7E13F9-5176-417B-8759-CC1F1A2ED2D4}"/>
                </a:ext>
              </a:extLst>
            </p:cNvPr>
            <p:cNvSpPr txBox="1"/>
            <p:nvPr/>
          </p:nvSpPr>
          <p:spPr>
            <a:xfrm>
              <a:off x="5190538" y="3368745"/>
              <a:ext cx="1664789" cy="177367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2. KM: </a:t>
              </a:r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เนียนเข้าไปในงานไม่ใช่งานใหม่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584C95-A51D-4EB4-B5CE-C9C10056D7CF}"/>
                </a:ext>
              </a:extLst>
            </p:cNvPr>
            <p:cNvSpPr txBox="1"/>
            <p:nvPr/>
          </p:nvSpPr>
          <p:spPr>
            <a:xfrm>
              <a:off x="7439765" y="3189102"/>
              <a:ext cx="1664789" cy="156500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800" b="1" dirty="0">
                  <a:latin typeface="TH SarabunPSK" pitchFamily="34" charset="-34"/>
                  <a:cs typeface="TH SarabunPSK" pitchFamily="34" charset="-34"/>
                </a:rPr>
                <a:t>3. </a:t>
              </a:r>
              <a:r>
                <a:rPr lang="th-TH" sz="2800" b="1" dirty="0">
                  <a:latin typeface="TH SarabunPSK" pitchFamily="34" charset="-34"/>
                  <a:cs typeface="TH SarabunPSK" pitchFamily="34" charset="-34"/>
                </a:rPr>
                <a:t>เพื่อนที่รู้ใจ </a:t>
              </a:r>
              <a:r>
                <a:rPr lang="en-US" sz="2800" b="1" dirty="0">
                  <a:latin typeface="TH SarabunPSK" pitchFamily="34" charset="-34"/>
                  <a:cs typeface="TH SarabunPSK" pitchFamily="34" charset="-34"/>
                </a:rPr>
                <a:t>(Community of Interest)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345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2743200" y="838200"/>
            <a:ext cx="6400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th-TH"/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30399007"/>
              </p:ext>
            </p:extLst>
          </p:nvPr>
        </p:nvGraphicFramePr>
        <p:xfrm>
          <a:off x="827584" y="1484784"/>
          <a:ext cx="7696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619862" y="332656"/>
            <a:ext cx="4246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เริ่มที่ใจ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(Attitude for Change)</a:t>
            </a:r>
          </a:p>
        </p:txBody>
      </p:sp>
    </p:spTree>
    <p:extLst>
      <p:ext uri="{BB962C8B-B14F-4D97-AF65-F5344CB8AC3E}">
        <p14:creationId xmlns:p14="http://schemas.microsoft.com/office/powerpoint/2010/main" val="3430237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2743200" y="838200"/>
            <a:ext cx="6400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79512" y="272842"/>
            <a:ext cx="52116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2. KM: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เนียนเข้าไปในงานไม่ใช่งานใหม่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052736"/>
            <a:ext cx="9144000" cy="1015663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What</a:t>
            </a:r>
            <a:r>
              <a:rPr lang="th-TH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” </a:t>
            </a:r>
            <a:r>
              <a:rPr lang="th-TH" sz="32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คืออะไร </a:t>
            </a:r>
            <a:r>
              <a:rPr lang="th-TH" sz="24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ความรู้ที่ใช้พัฒนางานโดยการแลกเปลี่ยนเรียนรู้ร่วมกันของ คนทำงาน </a:t>
            </a:r>
          </a:p>
          <a:p>
            <a:pPr lvl="0" algn="ctr"/>
            <a:r>
              <a:rPr lang="th-TH" sz="24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ณ จุดทำงานเพื่อขับเคลื่อนองค์กรไปสู่ องค์กรที่มีผลการปฏิบัติที่เป็นเลิศ</a:t>
            </a:r>
            <a:endParaRPr lang="th-TH" sz="32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ไดอะแกรม 7"/>
          <p:cNvGraphicFramePr/>
          <p:nvPr>
            <p:extLst>
              <p:ext uri="{D42A27DB-BD31-4B8C-83A1-F6EECF244321}">
                <p14:modId xmlns:p14="http://schemas.microsoft.com/office/powerpoint/2010/main" val="3093583253"/>
              </p:ext>
            </p:extLst>
          </p:nvPr>
        </p:nvGraphicFramePr>
        <p:xfrm>
          <a:off x="395536" y="2091269"/>
          <a:ext cx="82089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4948386"/>
            <a:ext cx="9144000" cy="18466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“How” </a:t>
            </a:r>
            <a:r>
              <a:rPr lang="th-TH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ทำอย่างไร </a:t>
            </a:r>
            <a:r>
              <a:rPr lang="th-TH" sz="26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1. กระตุ้นตนเองให้อยากรู้ อยากประสบความสำเร็จ</a:t>
            </a:r>
          </a:p>
          <a:p>
            <a:pPr lvl="0" algn="ctr"/>
            <a:r>
              <a:rPr lang="th-TH" sz="26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2. กำหนดเป้าหมาย หรือประเด็นที่จะพัฒนา</a:t>
            </a:r>
          </a:p>
          <a:p>
            <a:pPr lvl="0" algn="ctr"/>
            <a:r>
              <a:rPr lang="th-TH" sz="26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3. ค้นคว้า ด้านความรู้แล้วนำมาประมวลด้วยการแลกเปลี่ยนเรียนรู้</a:t>
            </a:r>
          </a:p>
          <a:p>
            <a:pPr lvl="0" algn="ctr"/>
            <a:r>
              <a:rPr lang="th-TH" sz="26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4. จัดทำคู่มือการทำงานใหม่ นำไปใช้งานและพัฒนาบุคลากร</a:t>
            </a:r>
          </a:p>
        </p:txBody>
      </p:sp>
    </p:spTree>
    <p:extLst>
      <p:ext uri="{BB962C8B-B14F-4D97-AF65-F5344CB8AC3E}">
        <p14:creationId xmlns:p14="http://schemas.microsoft.com/office/powerpoint/2010/main" val="465790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F5427-4C8A-4AA7-AC39-6CB8438D14C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3432585371"/>
              </p:ext>
            </p:extLst>
          </p:nvPr>
        </p:nvGraphicFramePr>
        <p:xfrm>
          <a:off x="827584" y="1556792"/>
          <a:ext cx="756084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51520" y="332656"/>
            <a:ext cx="5567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เพื่อนที่รู้ใจ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(Community of Interest: </a:t>
            </a:r>
            <a:r>
              <a:rPr lang="en-US" sz="3200" b="1" dirty="0" err="1">
                <a:latin typeface="TH SarabunPSK" pitchFamily="34" charset="-34"/>
                <a:cs typeface="TH SarabunPSK" pitchFamily="34" charset="-34"/>
              </a:rPr>
              <a:t>CoI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863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98" name="Rectangle 30"/>
          <p:cNvSpPr>
            <a:spLocks noChangeArrowheads="1"/>
          </p:cNvSpPr>
          <p:nvPr/>
        </p:nvSpPr>
        <p:spPr bwMode="auto">
          <a:xfrm>
            <a:off x="0" y="382587"/>
            <a:ext cx="91440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ชำแหละ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KM : SWOT KM</a:t>
            </a:r>
          </a:p>
          <a:p>
            <a:pPr>
              <a:defRPr/>
            </a:pPr>
            <a:endParaRPr lang="th-TH" sz="1200" b="1" i="0" dirty="0"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950" y="1052736"/>
            <a:ext cx="1894955" cy="5688632"/>
            <a:chOff x="1751134" y="1556792"/>
            <a:chExt cx="4193931" cy="4387361"/>
          </a:xfrm>
        </p:grpSpPr>
        <p:grpSp>
          <p:nvGrpSpPr>
            <p:cNvPr id="6" name="Group 5"/>
            <p:cNvGrpSpPr/>
            <p:nvPr/>
          </p:nvGrpSpPr>
          <p:grpSpPr>
            <a:xfrm>
              <a:off x="1751134" y="1556792"/>
              <a:ext cx="4193931" cy="4387361"/>
              <a:chOff x="480747" y="-1025590"/>
              <a:chExt cx="10160000" cy="7767349"/>
            </a:xfrm>
          </p:grpSpPr>
          <p:sp>
            <p:nvSpPr>
              <p:cNvPr id="11" name="Freeform 257"/>
              <p:cNvSpPr>
                <a:spLocks/>
              </p:cNvSpPr>
              <p:nvPr/>
            </p:nvSpPr>
            <p:spPr bwMode="auto">
              <a:xfrm>
                <a:off x="480747" y="713915"/>
                <a:ext cx="6124575" cy="3947761"/>
              </a:xfrm>
              <a:custGeom>
                <a:avLst/>
                <a:gdLst>
                  <a:gd name="T0" fmla="*/ 2000 w 3858"/>
                  <a:gd name="T1" fmla="*/ 2156 h 2156"/>
                  <a:gd name="T2" fmla="*/ 2076 w 3858"/>
                  <a:gd name="T3" fmla="*/ 2148 h 2156"/>
                  <a:gd name="T4" fmla="*/ 2160 w 3858"/>
                  <a:gd name="T5" fmla="*/ 2124 h 2156"/>
                  <a:gd name="T6" fmla="*/ 2248 w 3858"/>
                  <a:gd name="T7" fmla="*/ 2088 h 2156"/>
                  <a:gd name="T8" fmla="*/ 2342 w 3858"/>
                  <a:gd name="T9" fmla="*/ 2040 h 2156"/>
                  <a:gd name="T10" fmla="*/ 2438 w 3858"/>
                  <a:gd name="T11" fmla="*/ 1984 h 2156"/>
                  <a:gd name="T12" fmla="*/ 2536 w 3858"/>
                  <a:gd name="T13" fmla="*/ 1918 h 2156"/>
                  <a:gd name="T14" fmla="*/ 2632 w 3858"/>
                  <a:gd name="T15" fmla="*/ 1846 h 2156"/>
                  <a:gd name="T16" fmla="*/ 2820 w 3858"/>
                  <a:gd name="T17" fmla="*/ 1692 h 2156"/>
                  <a:gd name="T18" fmla="*/ 2990 w 3858"/>
                  <a:gd name="T19" fmla="*/ 1534 h 2156"/>
                  <a:gd name="T20" fmla="*/ 3130 w 3858"/>
                  <a:gd name="T21" fmla="*/ 1386 h 2156"/>
                  <a:gd name="T22" fmla="*/ 3208 w 3858"/>
                  <a:gd name="T23" fmla="*/ 1290 h 2156"/>
                  <a:gd name="T24" fmla="*/ 3244 w 3858"/>
                  <a:gd name="T25" fmla="*/ 1238 h 2156"/>
                  <a:gd name="T26" fmla="*/ 3256 w 3858"/>
                  <a:gd name="T27" fmla="*/ 1214 h 2156"/>
                  <a:gd name="T28" fmla="*/ 3416 w 3858"/>
                  <a:gd name="T29" fmla="*/ 898 h 2156"/>
                  <a:gd name="T30" fmla="*/ 3858 w 3858"/>
                  <a:gd name="T31" fmla="*/ 0 h 2156"/>
                  <a:gd name="T32" fmla="*/ 3834 w 3858"/>
                  <a:gd name="T33" fmla="*/ 40 h 2156"/>
                  <a:gd name="T34" fmla="*/ 3684 w 3858"/>
                  <a:gd name="T35" fmla="*/ 294 h 2156"/>
                  <a:gd name="T36" fmla="*/ 3578 w 3858"/>
                  <a:gd name="T37" fmla="*/ 462 h 2156"/>
                  <a:gd name="T38" fmla="*/ 3466 w 3858"/>
                  <a:gd name="T39" fmla="*/ 628 h 2156"/>
                  <a:gd name="T40" fmla="*/ 3362 w 3858"/>
                  <a:gd name="T41" fmla="*/ 768 h 2156"/>
                  <a:gd name="T42" fmla="*/ 3314 w 3858"/>
                  <a:gd name="T43" fmla="*/ 822 h 2156"/>
                  <a:gd name="T44" fmla="*/ 3274 w 3858"/>
                  <a:gd name="T45" fmla="*/ 860 h 2156"/>
                  <a:gd name="T46" fmla="*/ 3240 w 3858"/>
                  <a:gd name="T47" fmla="*/ 880 h 2156"/>
                  <a:gd name="T48" fmla="*/ 3226 w 3858"/>
                  <a:gd name="T49" fmla="*/ 882 h 2156"/>
                  <a:gd name="T50" fmla="*/ 3214 w 3858"/>
                  <a:gd name="T51" fmla="*/ 878 h 2156"/>
                  <a:gd name="T52" fmla="*/ 3212 w 3858"/>
                  <a:gd name="T53" fmla="*/ 880 h 2156"/>
                  <a:gd name="T54" fmla="*/ 3100 w 3858"/>
                  <a:gd name="T55" fmla="*/ 700 h 2156"/>
                  <a:gd name="T56" fmla="*/ 3002 w 3858"/>
                  <a:gd name="T57" fmla="*/ 566 h 2156"/>
                  <a:gd name="T58" fmla="*/ 2916 w 3858"/>
                  <a:gd name="T59" fmla="*/ 464 h 2156"/>
                  <a:gd name="T60" fmla="*/ 2854 w 3858"/>
                  <a:gd name="T61" fmla="*/ 398 h 2156"/>
                  <a:gd name="T62" fmla="*/ 2786 w 3858"/>
                  <a:gd name="T63" fmla="*/ 334 h 2156"/>
                  <a:gd name="T64" fmla="*/ 2712 w 3858"/>
                  <a:gd name="T65" fmla="*/ 274 h 2156"/>
                  <a:gd name="T66" fmla="*/ 2634 w 3858"/>
                  <a:gd name="T67" fmla="*/ 220 h 2156"/>
                  <a:gd name="T68" fmla="*/ 2550 w 3858"/>
                  <a:gd name="T69" fmla="*/ 172 h 2156"/>
                  <a:gd name="T70" fmla="*/ 2458 w 3858"/>
                  <a:gd name="T71" fmla="*/ 130 h 2156"/>
                  <a:gd name="T72" fmla="*/ 2362 w 3858"/>
                  <a:gd name="T73" fmla="*/ 98 h 2156"/>
                  <a:gd name="T74" fmla="*/ 2258 w 3858"/>
                  <a:gd name="T75" fmla="*/ 74 h 2156"/>
                  <a:gd name="T76" fmla="*/ 2150 w 3858"/>
                  <a:gd name="T77" fmla="*/ 62 h 2156"/>
                  <a:gd name="T78" fmla="*/ 2092 w 3858"/>
                  <a:gd name="T79" fmla="*/ 60 h 2156"/>
                  <a:gd name="T80" fmla="*/ 2 w 3858"/>
                  <a:gd name="T81" fmla="*/ 2074 h 2156"/>
                  <a:gd name="T82" fmla="*/ 0 w 3858"/>
                  <a:gd name="T83" fmla="*/ 2156 h 2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58" h="2156">
                    <a:moveTo>
                      <a:pt x="2000" y="2156"/>
                    </a:moveTo>
                    <a:lnTo>
                      <a:pt x="2000" y="2156"/>
                    </a:lnTo>
                    <a:lnTo>
                      <a:pt x="2038" y="2154"/>
                    </a:lnTo>
                    <a:lnTo>
                      <a:pt x="2076" y="2148"/>
                    </a:lnTo>
                    <a:lnTo>
                      <a:pt x="2116" y="2138"/>
                    </a:lnTo>
                    <a:lnTo>
                      <a:pt x="2160" y="2124"/>
                    </a:lnTo>
                    <a:lnTo>
                      <a:pt x="2204" y="2108"/>
                    </a:lnTo>
                    <a:lnTo>
                      <a:pt x="2248" y="2088"/>
                    </a:lnTo>
                    <a:lnTo>
                      <a:pt x="2294" y="2066"/>
                    </a:lnTo>
                    <a:lnTo>
                      <a:pt x="2342" y="2040"/>
                    </a:lnTo>
                    <a:lnTo>
                      <a:pt x="2390" y="2014"/>
                    </a:lnTo>
                    <a:lnTo>
                      <a:pt x="2438" y="1984"/>
                    </a:lnTo>
                    <a:lnTo>
                      <a:pt x="2486" y="1952"/>
                    </a:lnTo>
                    <a:lnTo>
                      <a:pt x="2536" y="1918"/>
                    </a:lnTo>
                    <a:lnTo>
                      <a:pt x="2584" y="1882"/>
                    </a:lnTo>
                    <a:lnTo>
                      <a:pt x="2632" y="1846"/>
                    </a:lnTo>
                    <a:lnTo>
                      <a:pt x="2728" y="1770"/>
                    </a:lnTo>
                    <a:lnTo>
                      <a:pt x="2820" y="1692"/>
                    </a:lnTo>
                    <a:lnTo>
                      <a:pt x="2908" y="1612"/>
                    </a:lnTo>
                    <a:lnTo>
                      <a:pt x="2990" y="1534"/>
                    </a:lnTo>
                    <a:lnTo>
                      <a:pt x="3064" y="1458"/>
                    </a:lnTo>
                    <a:lnTo>
                      <a:pt x="3130" y="1386"/>
                    </a:lnTo>
                    <a:lnTo>
                      <a:pt x="3184" y="1320"/>
                    </a:lnTo>
                    <a:lnTo>
                      <a:pt x="3208" y="1290"/>
                    </a:lnTo>
                    <a:lnTo>
                      <a:pt x="3228" y="1262"/>
                    </a:lnTo>
                    <a:lnTo>
                      <a:pt x="3244" y="1238"/>
                    </a:lnTo>
                    <a:lnTo>
                      <a:pt x="3256" y="1214"/>
                    </a:lnTo>
                    <a:lnTo>
                      <a:pt x="3256" y="1214"/>
                    </a:lnTo>
                    <a:lnTo>
                      <a:pt x="3328" y="1076"/>
                    </a:lnTo>
                    <a:lnTo>
                      <a:pt x="3416" y="898"/>
                    </a:lnTo>
                    <a:lnTo>
                      <a:pt x="3616" y="494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34" y="40"/>
                    </a:lnTo>
                    <a:lnTo>
                      <a:pt x="3772" y="146"/>
                    </a:lnTo>
                    <a:lnTo>
                      <a:pt x="3684" y="294"/>
                    </a:lnTo>
                    <a:lnTo>
                      <a:pt x="3632" y="378"/>
                    </a:lnTo>
                    <a:lnTo>
                      <a:pt x="3578" y="462"/>
                    </a:lnTo>
                    <a:lnTo>
                      <a:pt x="3522" y="548"/>
                    </a:lnTo>
                    <a:lnTo>
                      <a:pt x="3466" y="628"/>
                    </a:lnTo>
                    <a:lnTo>
                      <a:pt x="3412" y="704"/>
                    </a:lnTo>
                    <a:lnTo>
                      <a:pt x="3362" y="768"/>
                    </a:lnTo>
                    <a:lnTo>
                      <a:pt x="3338" y="796"/>
                    </a:lnTo>
                    <a:lnTo>
                      <a:pt x="3314" y="822"/>
                    </a:lnTo>
                    <a:lnTo>
                      <a:pt x="3294" y="842"/>
                    </a:lnTo>
                    <a:lnTo>
                      <a:pt x="3274" y="860"/>
                    </a:lnTo>
                    <a:lnTo>
                      <a:pt x="3256" y="872"/>
                    </a:lnTo>
                    <a:lnTo>
                      <a:pt x="3240" y="880"/>
                    </a:lnTo>
                    <a:lnTo>
                      <a:pt x="3232" y="882"/>
                    </a:lnTo>
                    <a:lnTo>
                      <a:pt x="3226" y="882"/>
                    </a:lnTo>
                    <a:lnTo>
                      <a:pt x="3220" y="880"/>
                    </a:lnTo>
                    <a:lnTo>
                      <a:pt x="3214" y="878"/>
                    </a:lnTo>
                    <a:lnTo>
                      <a:pt x="3212" y="880"/>
                    </a:lnTo>
                    <a:lnTo>
                      <a:pt x="3212" y="880"/>
                    </a:lnTo>
                    <a:lnTo>
                      <a:pt x="3142" y="764"/>
                    </a:lnTo>
                    <a:lnTo>
                      <a:pt x="3100" y="700"/>
                    </a:lnTo>
                    <a:lnTo>
                      <a:pt x="3052" y="634"/>
                    </a:lnTo>
                    <a:lnTo>
                      <a:pt x="3002" y="566"/>
                    </a:lnTo>
                    <a:lnTo>
                      <a:pt x="2946" y="498"/>
                    </a:lnTo>
                    <a:lnTo>
                      <a:pt x="2916" y="464"/>
                    </a:lnTo>
                    <a:lnTo>
                      <a:pt x="2886" y="432"/>
                    </a:lnTo>
                    <a:lnTo>
                      <a:pt x="2854" y="398"/>
                    </a:lnTo>
                    <a:lnTo>
                      <a:pt x="2820" y="366"/>
                    </a:lnTo>
                    <a:lnTo>
                      <a:pt x="2786" y="334"/>
                    </a:lnTo>
                    <a:lnTo>
                      <a:pt x="2750" y="304"/>
                    </a:lnTo>
                    <a:lnTo>
                      <a:pt x="2712" y="274"/>
                    </a:lnTo>
                    <a:lnTo>
                      <a:pt x="2674" y="246"/>
                    </a:lnTo>
                    <a:lnTo>
                      <a:pt x="2634" y="220"/>
                    </a:lnTo>
                    <a:lnTo>
                      <a:pt x="2592" y="194"/>
                    </a:lnTo>
                    <a:lnTo>
                      <a:pt x="2550" y="172"/>
                    </a:lnTo>
                    <a:lnTo>
                      <a:pt x="2504" y="150"/>
                    </a:lnTo>
                    <a:lnTo>
                      <a:pt x="2458" y="130"/>
                    </a:lnTo>
                    <a:lnTo>
                      <a:pt x="2410" y="112"/>
                    </a:lnTo>
                    <a:lnTo>
                      <a:pt x="2362" y="98"/>
                    </a:lnTo>
                    <a:lnTo>
                      <a:pt x="2312" y="84"/>
                    </a:lnTo>
                    <a:lnTo>
                      <a:pt x="2258" y="74"/>
                    </a:lnTo>
                    <a:lnTo>
                      <a:pt x="2204" y="68"/>
                    </a:lnTo>
                    <a:lnTo>
                      <a:pt x="2150" y="62"/>
                    </a:lnTo>
                    <a:lnTo>
                      <a:pt x="2092" y="60"/>
                    </a:lnTo>
                    <a:lnTo>
                      <a:pt x="2092" y="60"/>
                    </a:lnTo>
                    <a:lnTo>
                      <a:pt x="0" y="62"/>
                    </a:lnTo>
                    <a:lnTo>
                      <a:pt x="2" y="2074"/>
                    </a:lnTo>
                    <a:lnTo>
                      <a:pt x="0" y="2156"/>
                    </a:lnTo>
                    <a:lnTo>
                      <a:pt x="0" y="2156"/>
                    </a:lnTo>
                    <a:lnTo>
                      <a:pt x="2000" y="2156"/>
                    </a:lnTo>
                    <a:close/>
                  </a:path>
                </a:pathLst>
              </a:custGeom>
              <a:solidFill>
                <a:srgbClr val="519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700"/>
              </a:p>
            </p:txBody>
          </p:sp>
          <p:sp>
            <p:nvSpPr>
              <p:cNvPr id="12" name="Freeform 242"/>
              <p:cNvSpPr>
                <a:spLocks/>
              </p:cNvSpPr>
              <p:nvPr/>
            </p:nvSpPr>
            <p:spPr bwMode="auto">
              <a:xfrm>
                <a:off x="5760772" y="2493702"/>
                <a:ext cx="4879975" cy="2347415"/>
              </a:xfrm>
              <a:custGeom>
                <a:avLst/>
                <a:gdLst>
                  <a:gd name="T0" fmla="*/ 0 w 3074"/>
                  <a:gd name="T1" fmla="*/ 0 h 1214"/>
                  <a:gd name="T2" fmla="*/ 0 w 3074"/>
                  <a:gd name="T3" fmla="*/ 0 h 1214"/>
                  <a:gd name="T4" fmla="*/ 14 w 3074"/>
                  <a:gd name="T5" fmla="*/ 32 h 1214"/>
                  <a:gd name="T6" fmla="*/ 30 w 3074"/>
                  <a:gd name="T7" fmla="*/ 70 h 1214"/>
                  <a:gd name="T8" fmla="*/ 56 w 3074"/>
                  <a:gd name="T9" fmla="*/ 118 h 1214"/>
                  <a:gd name="T10" fmla="*/ 88 w 3074"/>
                  <a:gd name="T11" fmla="*/ 178 h 1214"/>
                  <a:gd name="T12" fmla="*/ 126 w 3074"/>
                  <a:gd name="T13" fmla="*/ 246 h 1214"/>
                  <a:gd name="T14" fmla="*/ 172 w 3074"/>
                  <a:gd name="T15" fmla="*/ 318 h 1214"/>
                  <a:gd name="T16" fmla="*/ 226 w 3074"/>
                  <a:gd name="T17" fmla="*/ 396 h 1214"/>
                  <a:gd name="T18" fmla="*/ 254 w 3074"/>
                  <a:gd name="T19" fmla="*/ 436 h 1214"/>
                  <a:gd name="T20" fmla="*/ 286 w 3074"/>
                  <a:gd name="T21" fmla="*/ 478 h 1214"/>
                  <a:gd name="T22" fmla="*/ 318 w 3074"/>
                  <a:gd name="T23" fmla="*/ 518 h 1214"/>
                  <a:gd name="T24" fmla="*/ 354 w 3074"/>
                  <a:gd name="T25" fmla="*/ 560 h 1214"/>
                  <a:gd name="T26" fmla="*/ 390 w 3074"/>
                  <a:gd name="T27" fmla="*/ 600 h 1214"/>
                  <a:gd name="T28" fmla="*/ 428 w 3074"/>
                  <a:gd name="T29" fmla="*/ 640 h 1214"/>
                  <a:gd name="T30" fmla="*/ 468 w 3074"/>
                  <a:gd name="T31" fmla="*/ 680 h 1214"/>
                  <a:gd name="T32" fmla="*/ 510 w 3074"/>
                  <a:gd name="T33" fmla="*/ 718 h 1214"/>
                  <a:gd name="T34" fmla="*/ 554 w 3074"/>
                  <a:gd name="T35" fmla="*/ 756 h 1214"/>
                  <a:gd name="T36" fmla="*/ 600 w 3074"/>
                  <a:gd name="T37" fmla="*/ 792 h 1214"/>
                  <a:gd name="T38" fmla="*/ 646 w 3074"/>
                  <a:gd name="T39" fmla="*/ 828 h 1214"/>
                  <a:gd name="T40" fmla="*/ 696 w 3074"/>
                  <a:gd name="T41" fmla="*/ 860 h 1214"/>
                  <a:gd name="T42" fmla="*/ 748 w 3074"/>
                  <a:gd name="T43" fmla="*/ 890 h 1214"/>
                  <a:gd name="T44" fmla="*/ 800 w 3074"/>
                  <a:gd name="T45" fmla="*/ 920 h 1214"/>
                  <a:gd name="T46" fmla="*/ 854 w 3074"/>
                  <a:gd name="T47" fmla="*/ 946 h 1214"/>
                  <a:gd name="T48" fmla="*/ 912 w 3074"/>
                  <a:gd name="T49" fmla="*/ 968 h 1214"/>
                  <a:gd name="T50" fmla="*/ 912 w 3074"/>
                  <a:gd name="T51" fmla="*/ 968 h 1214"/>
                  <a:gd name="T52" fmla="*/ 972 w 3074"/>
                  <a:gd name="T53" fmla="*/ 990 h 1214"/>
                  <a:gd name="T54" fmla="*/ 1036 w 3074"/>
                  <a:gd name="T55" fmla="*/ 1010 h 1214"/>
                  <a:gd name="T56" fmla="*/ 1106 w 3074"/>
                  <a:gd name="T57" fmla="*/ 1030 h 1214"/>
                  <a:gd name="T58" fmla="*/ 1180 w 3074"/>
                  <a:gd name="T59" fmla="*/ 1046 h 1214"/>
                  <a:gd name="T60" fmla="*/ 1258 w 3074"/>
                  <a:gd name="T61" fmla="*/ 1064 h 1214"/>
                  <a:gd name="T62" fmla="*/ 1338 w 3074"/>
                  <a:gd name="T63" fmla="*/ 1078 h 1214"/>
                  <a:gd name="T64" fmla="*/ 1422 w 3074"/>
                  <a:gd name="T65" fmla="*/ 1094 h 1214"/>
                  <a:gd name="T66" fmla="*/ 1508 w 3074"/>
                  <a:gd name="T67" fmla="*/ 1106 h 1214"/>
                  <a:gd name="T68" fmla="*/ 1684 w 3074"/>
                  <a:gd name="T69" fmla="*/ 1130 h 1214"/>
                  <a:gd name="T70" fmla="*/ 1866 w 3074"/>
                  <a:gd name="T71" fmla="*/ 1150 h 1214"/>
                  <a:gd name="T72" fmla="*/ 2046 w 3074"/>
                  <a:gd name="T73" fmla="*/ 1166 h 1214"/>
                  <a:gd name="T74" fmla="*/ 2222 w 3074"/>
                  <a:gd name="T75" fmla="*/ 1180 h 1214"/>
                  <a:gd name="T76" fmla="*/ 2392 w 3074"/>
                  <a:gd name="T77" fmla="*/ 1190 h 1214"/>
                  <a:gd name="T78" fmla="*/ 2552 w 3074"/>
                  <a:gd name="T79" fmla="*/ 1198 h 1214"/>
                  <a:gd name="T80" fmla="*/ 2696 w 3074"/>
                  <a:gd name="T81" fmla="*/ 1204 h 1214"/>
                  <a:gd name="T82" fmla="*/ 2822 w 3074"/>
                  <a:gd name="T83" fmla="*/ 1210 h 1214"/>
                  <a:gd name="T84" fmla="*/ 3006 w 3074"/>
                  <a:gd name="T85" fmla="*/ 1214 h 1214"/>
                  <a:gd name="T86" fmla="*/ 3074 w 3074"/>
                  <a:gd name="T87" fmla="*/ 1214 h 1214"/>
                  <a:gd name="T88" fmla="*/ 3074 w 3074"/>
                  <a:gd name="T89" fmla="*/ 0 h 1214"/>
                  <a:gd name="T90" fmla="*/ 0 w 3074"/>
                  <a:gd name="T91" fmla="*/ 0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74" h="1214">
                    <a:moveTo>
                      <a:pt x="0" y="0"/>
                    </a:moveTo>
                    <a:lnTo>
                      <a:pt x="0" y="0"/>
                    </a:lnTo>
                    <a:lnTo>
                      <a:pt x="14" y="32"/>
                    </a:lnTo>
                    <a:lnTo>
                      <a:pt x="30" y="70"/>
                    </a:lnTo>
                    <a:lnTo>
                      <a:pt x="56" y="118"/>
                    </a:lnTo>
                    <a:lnTo>
                      <a:pt x="88" y="178"/>
                    </a:lnTo>
                    <a:lnTo>
                      <a:pt x="126" y="246"/>
                    </a:lnTo>
                    <a:lnTo>
                      <a:pt x="172" y="318"/>
                    </a:lnTo>
                    <a:lnTo>
                      <a:pt x="226" y="396"/>
                    </a:lnTo>
                    <a:lnTo>
                      <a:pt x="254" y="436"/>
                    </a:lnTo>
                    <a:lnTo>
                      <a:pt x="286" y="478"/>
                    </a:lnTo>
                    <a:lnTo>
                      <a:pt x="318" y="518"/>
                    </a:lnTo>
                    <a:lnTo>
                      <a:pt x="354" y="560"/>
                    </a:lnTo>
                    <a:lnTo>
                      <a:pt x="390" y="600"/>
                    </a:lnTo>
                    <a:lnTo>
                      <a:pt x="428" y="640"/>
                    </a:lnTo>
                    <a:lnTo>
                      <a:pt x="468" y="680"/>
                    </a:lnTo>
                    <a:lnTo>
                      <a:pt x="510" y="718"/>
                    </a:lnTo>
                    <a:lnTo>
                      <a:pt x="554" y="756"/>
                    </a:lnTo>
                    <a:lnTo>
                      <a:pt x="600" y="792"/>
                    </a:lnTo>
                    <a:lnTo>
                      <a:pt x="646" y="828"/>
                    </a:lnTo>
                    <a:lnTo>
                      <a:pt x="696" y="860"/>
                    </a:lnTo>
                    <a:lnTo>
                      <a:pt x="748" y="890"/>
                    </a:lnTo>
                    <a:lnTo>
                      <a:pt x="800" y="920"/>
                    </a:lnTo>
                    <a:lnTo>
                      <a:pt x="854" y="946"/>
                    </a:lnTo>
                    <a:lnTo>
                      <a:pt x="912" y="968"/>
                    </a:lnTo>
                    <a:lnTo>
                      <a:pt x="912" y="968"/>
                    </a:lnTo>
                    <a:lnTo>
                      <a:pt x="972" y="990"/>
                    </a:lnTo>
                    <a:lnTo>
                      <a:pt x="1036" y="1010"/>
                    </a:lnTo>
                    <a:lnTo>
                      <a:pt x="1106" y="1030"/>
                    </a:lnTo>
                    <a:lnTo>
                      <a:pt x="1180" y="1046"/>
                    </a:lnTo>
                    <a:lnTo>
                      <a:pt x="1258" y="1064"/>
                    </a:lnTo>
                    <a:lnTo>
                      <a:pt x="1338" y="1078"/>
                    </a:lnTo>
                    <a:lnTo>
                      <a:pt x="1422" y="1094"/>
                    </a:lnTo>
                    <a:lnTo>
                      <a:pt x="1508" y="1106"/>
                    </a:lnTo>
                    <a:lnTo>
                      <a:pt x="1684" y="1130"/>
                    </a:lnTo>
                    <a:lnTo>
                      <a:pt x="1866" y="1150"/>
                    </a:lnTo>
                    <a:lnTo>
                      <a:pt x="2046" y="1166"/>
                    </a:lnTo>
                    <a:lnTo>
                      <a:pt x="2222" y="1180"/>
                    </a:lnTo>
                    <a:lnTo>
                      <a:pt x="2392" y="1190"/>
                    </a:lnTo>
                    <a:lnTo>
                      <a:pt x="2552" y="1198"/>
                    </a:lnTo>
                    <a:lnTo>
                      <a:pt x="2696" y="1204"/>
                    </a:lnTo>
                    <a:lnTo>
                      <a:pt x="2822" y="1210"/>
                    </a:lnTo>
                    <a:lnTo>
                      <a:pt x="3006" y="1214"/>
                    </a:lnTo>
                    <a:lnTo>
                      <a:pt x="3074" y="1214"/>
                    </a:lnTo>
                    <a:lnTo>
                      <a:pt x="30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AB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700"/>
              </a:p>
            </p:txBody>
          </p:sp>
          <p:sp>
            <p:nvSpPr>
              <p:cNvPr id="13" name="Freeform 248"/>
              <p:cNvSpPr>
                <a:spLocks/>
              </p:cNvSpPr>
              <p:nvPr/>
            </p:nvSpPr>
            <p:spPr bwMode="auto">
              <a:xfrm>
                <a:off x="5668979" y="2395719"/>
                <a:ext cx="4971768" cy="4346040"/>
              </a:xfrm>
              <a:custGeom>
                <a:avLst/>
                <a:gdLst>
                  <a:gd name="T0" fmla="*/ 3188 w 3188"/>
                  <a:gd name="T1" fmla="*/ 1300 h 2414"/>
                  <a:gd name="T2" fmla="*/ 2764 w 3188"/>
                  <a:gd name="T3" fmla="*/ 1290 h 2414"/>
                  <a:gd name="T4" fmla="*/ 2480 w 3188"/>
                  <a:gd name="T5" fmla="*/ 1274 h 2414"/>
                  <a:gd name="T6" fmla="*/ 2174 w 3188"/>
                  <a:gd name="T7" fmla="*/ 1252 h 2414"/>
                  <a:gd name="T8" fmla="*/ 1862 w 3188"/>
                  <a:gd name="T9" fmla="*/ 1216 h 2414"/>
                  <a:gd name="T10" fmla="*/ 1636 w 3188"/>
                  <a:gd name="T11" fmla="*/ 1180 h 2414"/>
                  <a:gd name="T12" fmla="*/ 1494 w 3188"/>
                  <a:gd name="T13" fmla="*/ 1152 h 2414"/>
                  <a:gd name="T14" fmla="*/ 1362 w 3188"/>
                  <a:gd name="T15" fmla="*/ 1120 h 2414"/>
                  <a:gd name="T16" fmla="*/ 1242 w 3188"/>
                  <a:gd name="T17" fmla="*/ 1084 h 2414"/>
                  <a:gd name="T18" fmla="*/ 1136 w 3188"/>
                  <a:gd name="T19" fmla="*/ 1042 h 2414"/>
                  <a:gd name="T20" fmla="*/ 1088 w 3188"/>
                  <a:gd name="T21" fmla="*/ 1020 h 2414"/>
                  <a:gd name="T22" fmla="*/ 978 w 3188"/>
                  <a:gd name="T23" fmla="*/ 960 h 2414"/>
                  <a:gd name="T24" fmla="*/ 876 w 3188"/>
                  <a:gd name="T25" fmla="*/ 898 h 2414"/>
                  <a:gd name="T26" fmla="*/ 782 w 3188"/>
                  <a:gd name="T27" fmla="*/ 836 h 2414"/>
                  <a:gd name="T28" fmla="*/ 694 w 3188"/>
                  <a:gd name="T29" fmla="*/ 770 h 2414"/>
                  <a:gd name="T30" fmla="*/ 536 w 3188"/>
                  <a:gd name="T31" fmla="*/ 638 h 2414"/>
                  <a:gd name="T32" fmla="*/ 400 w 3188"/>
                  <a:gd name="T33" fmla="*/ 502 h 2414"/>
                  <a:gd name="T34" fmla="*/ 284 w 3188"/>
                  <a:gd name="T35" fmla="*/ 368 h 2414"/>
                  <a:gd name="T36" fmla="*/ 180 w 3188"/>
                  <a:gd name="T37" fmla="*/ 238 h 2414"/>
                  <a:gd name="T38" fmla="*/ 0 w 3188"/>
                  <a:gd name="T39" fmla="*/ 0 h 2414"/>
                  <a:gd name="T40" fmla="*/ 28 w 3188"/>
                  <a:gd name="T41" fmla="*/ 72 h 2414"/>
                  <a:gd name="T42" fmla="*/ 94 w 3188"/>
                  <a:gd name="T43" fmla="*/ 242 h 2414"/>
                  <a:gd name="T44" fmla="*/ 198 w 3188"/>
                  <a:gd name="T45" fmla="*/ 484 h 2414"/>
                  <a:gd name="T46" fmla="*/ 334 w 3188"/>
                  <a:gd name="T47" fmla="*/ 774 h 2414"/>
                  <a:gd name="T48" fmla="*/ 414 w 3188"/>
                  <a:gd name="T49" fmla="*/ 930 h 2414"/>
                  <a:gd name="T50" fmla="*/ 500 w 3188"/>
                  <a:gd name="T51" fmla="*/ 1086 h 2414"/>
                  <a:gd name="T52" fmla="*/ 594 w 3188"/>
                  <a:gd name="T53" fmla="*/ 1242 h 2414"/>
                  <a:gd name="T54" fmla="*/ 694 w 3188"/>
                  <a:gd name="T55" fmla="*/ 1394 h 2414"/>
                  <a:gd name="T56" fmla="*/ 800 w 3188"/>
                  <a:gd name="T57" fmla="*/ 1538 h 2414"/>
                  <a:gd name="T58" fmla="*/ 912 w 3188"/>
                  <a:gd name="T59" fmla="*/ 1672 h 2414"/>
                  <a:gd name="T60" fmla="*/ 1030 w 3188"/>
                  <a:gd name="T61" fmla="*/ 1792 h 2414"/>
                  <a:gd name="T62" fmla="*/ 1152 w 3188"/>
                  <a:gd name="T63" fmla="*/ 1894 h 2414"/>
                  <a:gd name="T64" fmla="*/ 1216 w 3188"/>
                  <a:gd name="T65" fmla="*/ 1940 h 2414"/>
                  <a:gd name="T66" fmla="*/ 1356 w 3188"/>
                  <a:gd name="T67" fmla="*/ 2022 h 2414"/>
                  <a:gd name="T68" fmla="*/ 1506 w 3188"/>
                  <a:gd name="T69" fmla="*/ 2094 h 2414"/>
                  <a:gd name="T70" fmla="*/ 1668 w 3188"/>
                  <a:gd name="T71" fmla="*/ 2156 h 2414"/>
                  <a:gd name="T72" fmla="*/ 1834 w 3188"/>
                  <a:gd name="T73" fmla="*/ 2210 h 2414"/>
                  <a:gd name="T74" fmla="*/ 2002 w 3188"/>
                  <a:gd name="T75" fmla="*/ 2256 h 2414"/>
                  <a:gd name="T76" fmla="*/ 2172 w 3188"/>
                  <a:gd name="T77" fmla="*/ 2294 h 2414"/>
                  <a:gd name="T78" fmla="*/ 2338 w 3188"/>
                  <a:gd name="T79" fmla="*/ 2326 h 2414"/>
                  <a:gd name="T80" fmla="*/ 2574 w 3188"/>
                  <a:gd name="T81" fmla="*/ 2362 h 2414"/>
                  <a:gd name="T82" fmla="*/ 2848 w 3188"/>
                  <a:gd name="T83" fmla="*/ 2394 h 2414"/>
                  <a:gd name="T84" fmla="*/ 3056 w 3188"/>
                  <a:gd name="T85" fmla="*/ 2410 h 2414"/>
                  <a:gd name="T86" fmla="*/ 3188 w 3188"/>
                  <a:gd name="T87" fmla="*/ 2414 h 2414"/>
                  <a:gd name="connsiteX0" fmla="*/ 10000 w 10000"/>
                  <a:gd name="connsiteY0" fmla="*/ 5385 h 10000"/>
                  <a:gd name="connsiteX1" fmla="*/ 10000 w 10000"/>
                  <a:gd name="connsiteY1" fmla="*/ 5385 h 10000"/>
                  <a:gd name="connsiteX2" fmla="*/ 9429 w 10000"/>
                  <a:gd name="connsiteY2" fmla="*/ 5377 h 10000"/>
                  <a:gd name="connsiteX3" fmla="*/ 8670 w 10000"/>
                  <a:gd name="connsiteY3" fmla="*/ 5344 h 10000"/>
                  <a:gd name="connsiteX4" fmla="*/ 8237 w 10000"/>
                  <a:gd name="connsiteY4" fmla="*/ 5319 h 10000"/>
                  <a:gd name="connsiteX5" fmla="*/ 7779 w 10000"/>
                  <a:gd name="connsiteY5" fmla="*/ 5278 h 10000"/>
                  <a:gd name="connsiteX6" fmla="*/ 7302 w 10000"/>
                  <a:gd name="connsiteY6" fmla="*/ 5236 h 10000"/>
                  <a:gd name="connsiteX7" fmla="*/ 6819 w 10000"/>
                  <a:gd name="connsiteY7" fmla="*/ 5186 h 10000"/>
                  <a:gd name="connsiteX8" fmla="*/ 6324 w 10000"/>
                  <a:gd name="connsiteY8" fmla="*/ 5112 h 10000"/>
                  <a:gd name="connsiteX9" fmla="*/ 5841 w 10000"/>
                  <a:gd name="connsiteY9" fmla="*/ 5037 h 10000"/>
                  <a:gd name="connsiteX10" fmla="*/ 5364 w 10000"/>
                  <a:gd name="connsiteY10" fmla="*/ 4946 h 10000"/>
                  <a:gd name="connsiteX11" fmla="*/ 5132 w 10000"/>
                  <a:gd name="connsiteY11" fmla="*/ 4888 h 10000"/>
                  <a:gd name="connsiteX12" fmla="*/ 4906 w 10000"/>
                  <a:gd name="connsiteY12" fmla="*/ 4838 h 10000"/>
                  <a:gd name="connsiteX13" fmla="*/ 4686 w 10000"/>
                  <a:gd name="connsiteY13" fmla="*/ 4772 h 10000"/>
                  <a:gd name="connsiteX14" fmla="*/ 4479 w 10000"/>
                  <a:gd name="connsiteY14" fmla="*/ 4706 h 10000"/>
                  <a:gd name="connsiteX15" fmla="*/ 4272 w 10000"/>
                  <a:gd name="connsiteY15" fmla="*/ 4640 h 10000"/>
                  <a:gd name="connsiteX16" fmla="*/ 4078 w 10000"/>
                  <a:gd name="connsiteY16" fmla="*/ 4565 h 10000"/>
                  <a:gd name="connsiteX17" fmla="*/ 3896 w 10000"/>
                  <a:gd name="connsiteY17" fmla="*/ 4490 h 10000"/>
                  <a:gd name="connsiteX18" fmla="*/ 3720 w 10000"/>
                  <a:gd name="connsiteY18" fmla="*/ 4408 h 10000"/>
                  <a:gd name="connsiteX19" fmla="*/ 3563 w 10000"/>
                  <a:gd name="connsiteY19" fmla="*/ 4316 h 10000"/>
                  <a:gd name="connsiteX20" fmla="*/ 3413 w 10000"/>
                  <a:gd name="connsiteY20" fmla="*/ 4225 h 10000"/>
                  <a:gd name="connsiteX21" fmla="*/ 3413 w 10000"/>
                  <a:gd name="connsiteY21" fmla="*/ 4225 h 10000"/>
                  <a:gd name="connsiteX22" fmla="*/ 3237 w 10000"/>
                  <a:gd name="connsiteY22" fmla="*/ 4101 h 10000"/>
                  <a:gd name="connsiteX23" fmla="*/ 3068 w 10000"/>
                  <a:gd name="connsiteY23" fmla="*/ 3977 h 10000"/>
                  <a:gd name="connsiteX24" fmla="*/ 2905 w 10000"/>
                  <a:gd name="connsiteY24" fmla="*/ 3853 h 10000"/>
                  <a:gd name="connsiteX25" fmla="*/ 2748 w 10000"/>
                  <a:gd name="connsiteY25" fmla="*/ 3720 h 10000"/>
                  <a:gd name="connsiteX26" fmla="*/ 2597 w 10000"/>
                  <a:gd name="connsiteY26" fmla="*/ 3596 h 10000"/>
                  <a:gd name="connsiteX27" fmla="*/ 2453 w 10000"/>
                  <a:gd name="connsiteY27" fmla="*/ 3463 h 10000"/>
                  <a:gd name="connsiteX28" fmla="*/ 2315 w 10000"/>
                  <a:gd name="connsiteY28" fmla="*/ 3331 h 10000"/>
                  <a:gd name="connsiteX29" fmla="*/ 2177 w 10000"/>
                  <a:gd name="connsiteY29" fmla="*/ 3190 h 10000"/>
                  <a:gd name="connsiteX30" fmla="*/ 1920 w 10000"/>
                  <a:gd name="connsiteY30" fmla="*/ 2916 h 10000"/>
                  <a:gd name="connsiteX31" fmla="*/ 1681 w 10000"/>
                  <a:gd name="connsiteY31" fmla="*/ 2643 h 10000"/>
                  <a:gd name="connsiteX32" fmla="*/ 1462 w 10000"/>
                  <a:gd name="connsiteY32" fmla="*/ 2361 h 10000"/>
                  <a:gd name="connsiteX33" fmla="*/ 1255 w 10000"/>
                  <a:gd name="connsiteY33" fmla="*/ 2080 h 10000"/>
                  <a:gd name="connsiteX34" fmla="*/ 1066 w 10000"/>
                  <a:gd name="connsiteY34" fmla="*/ 1806 h 10000"/>
                  <a:gd name="connsiteX35" fmla="*/ 891 w 10000"/>
                  <a:gd name="connsiteY35" fmla="*/ 1524 h 10000"/>
                  <a:gd name="connsiteX36" fmla="*/ 721 w 10000"/>
                  <a:gd name="connsiteY36" fmla="*/ 1259 h 10000"/>
                  <a:gd name="connsiteX37" fmla="*/ 565 w 10000"/>
                  <a:gd name="connsiteY37" fmla="*/ 986 h 10000"/>
                  <a:gd name="connsiteX38" fmla="*/ 270 w 10000"/>
                  <a:gd name="connsiteY38" fmla="*/ 481 h 10000"/>
                  <a:gd name="connsiteX39" fmla="*/ 0 w 10000"/>
                  <a:gd name="connsiteY39" fmla="*/ 0 h 10000"/>
                  <a:gd name="connsiteX40" fmla="*/ 88 w 10000"/>
                  <a:gd name="connsiteY40" fmla="*/ 298 h 10000"/>
                  <a:gd name="connsiteX41" fmla="*/ 176 w 10000"/>
                  <a:gd name="connsiteY41" fmla="*/ 605 h 10000"/>
                  <a:gd name="connsiteX42" fmla="*/ 295 w 10000"/>
                  <a:gd name="connsiteY42" fmla="*/ 1002 h 10000"/>
                  <a:gd name="connsiteX43" fmla="*/ 445 w 10000"/>
                  <a:gd name="connsiteY43" fmla="*/ 1475 h 10000"/>
                  <a:gd name="connsiteX44" fmla="*/ 621 w 10000"/>
                  <a:gd name="connsiteY44" fmla="*/ 2005 h 10000"/>
                  <a:gd name="connsiteX45" fmla="*/ 822 w 10000"/>
                  <a:gd name="connsiteY45" fmla="*/ 2593 h 10000"/>
                  <a:gd name="connsiteX46" fmla="*/ 1048 w 10000"/>
                  <a:gd name="connsiteY46" fmla="*/ 3206 h 10000"/>
                  <a:gd name="connsiteX47" fmla="*/ 1167 w 10000"/>
                  <a:gd name="connsiteY47" fmla="*/ 3529 h 10000"/>
                  <a:gd name="connsiteX48" fmla="*/ 1299 w 10000"/>
                  <a:gd name="connsiteY48" fmla="*/ 3853 h 10000"/>
                  <a:gd name="connsiteX49" fmla="*/ 1430 w 10000"/>
                  <a:gd name="connsiteY49" fmla="*/ 4176 h 10000"/>
                  <a:gd name="connsiteX50" fmla="*/ 1568 w 10000"/>
                  <a:gd name="connsiteY50" fmla="*/ 4499 h 10000"/>
                  <a:gd name="connsiteX51" fmla="*/ 1713 w 10000"/>
                  <a:gd name="connsiteY51" fmla="*/ 4822 h 10000"/>
                  <a:gd name="connsiteX52" fmla="*/ 1863 w 10000"/>
                  <a:gd name="connsiteY52" fmla="*/ 5145 h 10000"/>
                  <a:gd name="connsiteX53" fmla="*/ 2020 w 10000"/>
                  <a:gd name="connsiteY53" fmla="*/ 5460 h 10000"/>
                  <a:gd name="connsiteX54" fmla="*/ 2177 w 10000"/>
                  <a:gd name="connsiteY54" fmla="*/ 5775 h 10000"/>
                  <a:gd name="connsiteX55" fmla="*/ 2340 w 10000"/>
                  <a:gd name="connsiteY55" fmla="*/ 6081 h 10000"/>
                  <a:gd name="connsiteX56" fmla="*/ 2509 w 10000"/>
                  <a:gd name="connsiteY56" fmla="*/ 6371 h 10000"/>
                  <a:gd name="connsiteX57" fmla="*/ 2685 w 10000"/>
                  <a:gd name="connsiteY57" fmla="*/ 6653 h 10000"/>
                  <a:gd name="connsiteX58" fmla="*/ 2861 w 10000"/>
                  <a:gd name="connsiteY58" fmla="*/ 6926 h 10000"/>
                  <a:gd name="connsiteX59" fmla="*/ 3043 w 10000"/>
                  <a:gd name="connsiteY59" fmla="*/ 7183 h 10000"/>
                  <a:gd name="connsiteX60" fmla="*/ 3231 w 10000"/>
                  <a:gd name="connsiteY60" fmla="*/ 7423 h 10000"/>
                  <a:gd name="connsiteX61" fmla="*/ 3419 w 10000"/>
                  <a:gd name="connsiteY61" fmla="*/ 7647 h 10000"/>
                  <a:gd name="connsiteX62" fmla="*/ 3614 w 10000"/>
                  <a:gd name="connsiteY62" fmla="*/ 7846 h 10000"/>
                  <a:gd name="connsiteX63" fmla="*/ 3614 w 10000"/>
                  <a:gd name="connsiteY63" fmla="*/ 7846 h 10000"/>
                  <a:gd name="connsiteX64" fmla="*/ 3814 w 10000"/>
                  <a:gd name="connsiteY64" fmla="*/ 8036 h 10000"/>
                  <a:gd name="connsiteX65" fmla="*/ 4028 w 10000"/>
                  <a:gd name="connsiteY65" fmla="*/ 8210 h 10000"/>
                  <a:gd name="connsiteX66" fmla="*/ 4253 w 10000"/>
                  <a:gd name="connsiteY66" fmla="*/ 8376 h 10000"/>
                  <a:gd name="connsiteX67" fmla="*/ 4486 w 10000"/>
                  <a:gd name="connsiteY67" fmla="*/ 8525 h 10000"/>
                  <a:gd name="connsiteX68" fmla="*/ 4724 w 10000"/>
                  <a:gd name="connsiteY68" fmla="*/ 8674 h 10000"/>
                  <a:gd name="connsiteX69" fmla="*/ 4975 w 10000"/>
                  <a:gd name="connsiteY69" fmla="*/ 8807 h 10000"/>
                  <a:gd name="connsiteX70" fmla="*/ 5232 w 10000"/>
                  <a:gd name="connsiteY70" fmla="*/ 8931 h 10000"/>
                  <a:gd name="connsiteX71" fmla="*/ 5489 w 10000"/>
                  <a:gd name="connsiteY71" fmla="*/ 9047 h 10000"/>
                  <a:gd name="connsiteX72" fmla="*/ 5753 w 10000"/>
                  <a:gd name="connsiteY72" fmla="*/ 9155 h 10000"/>
                  <a:gd name="connsiteX73" fmla="*/ 6016 w 10000"/>
                  <a:gd name="connsiteY73" fmla="*/ 9254 h 10000"/>
                  <a:gd name="connsiteX74" fmla="*/ 6280 w 10000"/>
                  <a:gd name="connsiteY74" fmla="*/ 9345 h 10000"/>
                  <a:gd name="connsiteX75" fmla="*/ 6550 w 10000"/>
                  <a:gd name="connsiteY75" fmla="*/ 9428 h 10000"/>
                  <a:gd name="connsiteX76" fmla="*/ 6813 w 10000"/>
                  <a:gd name="connsiteY76" fmla="*/ 9503 h 10000"/>
                  <a:gd name="connsiteX77" fmla="*/ 7070 w 10000"/>
                  <a:gd name="connsiteY77" fmla="*/ 9577 h 10000"/>
                  <a:gd name="connsiteX78" fmla="*/ 7334 w 10000"/>
                  <a:gd name="connsiteY78" fmla="*/ 9635 h 10000"/>
                  <a:gd name="connsiteX79" fmla="*/ 7585 w 10000"/>
                  <a:gd name="connsiteY79" fmla="*/ 9693 h 10000"/>
                  <a:gd name="connsiteX80" fmla="*/ 8074 w 10000"/>
                  <a:gd name="connsiteY80" fmla="*/ 9785 h 10000"/>
                  <a:gd name="connsiteX81" fmla="*/ 8526 w 10000"/>
                  <a:gd name="connsiteY81" fmla="*/ 9859 h 10000"/>
                  <a:gd name="connsiteX82" fmla="*/ 8934 w 10000"/>
                  <a:gd name="connsiteY82" fmla="*/ 9917 h 10000"/>
                  <a:gd name="connsiteX83" fmla="*/ 9291 w 10000"/>
                  <a:gd name="connsiteY83" fmla="*/ 9950 h 10000"/>
                  <a:gd name="connsiteX84" fmla="*/ 9586 w 10000"/>
                  <a:gd name="connsiteY84" fmla="*/ 9983 h 10000"/>
                  <a:gd name="connsiteX85" fmla="*/ 9806 w 10000"/>
                  <a:gd name="connsiteY85" fmla="*/ 9992 h 10000"/>
                  <a:gd name="connsiteX86" fmla="*/ 10000 w 10000"/>
                  <a:gd name="connsiteY86" fmla="*/ 10000 h 10000"/>
                  <a:gd name="connsiteX87" fmla="*/ 10000 w 10000"/>
                  <a:gd name="connsiteY87" fmla="*/ 5385 h 10000"/>
                  <a:gd name="connsiteX0" fmla="*/ 9912 w 9912"/>
                  <a:gd name="connsiteY0" fmla="*/ 5087 h 9702"/>
                  <a:gd name="connsiteX1" fmla="*/ 9912 w 9912"/>
                  <a:gd name="connsiteY1" fmla="*/ 5087 h 9702"/>
                  <a:gd name="connsiteX2" fmla="*/ 9341 w 9912"/>
                  <a:gd name="connsiteY2" fmla="*/ 5079 h 9702"/>
                  <a:gd name="connsiteX3" fmla="*/ 8582 w 9912"/>
                  <a:gd name="connsiteY3" fmla="*/ 5046 h 9702"/>
                  <a:gd name="connsiteX4" fmla="*/ 8149 w 9912"/>
                  <a:gd name="connsiteY4" fmla="*/ 5021 h 9702"/>
                  <a:gd name="connsiteX5" fmla="*/ 7691 w 9912"/>
                  <a:gd name="connsiteY5" fmla="*/ 4980 h 9702"/>
                  <a:gd name="connsiteX6" fmla="*/ 7214 w 9912"/>
                  <a:gd name="connsiteY6" fmla="*/ 4938 h 9702"/>
                  <a:gd name="connsiteX7" fmla="*/ 6731 w 9912"/>
                  <a:gd name="connsiteY7" fmla="*/ 4888 h 9702"/>
                  <a:gd name="connsiteX8" fmla="*/ 6236 w 9912"/>
                  <a:gd name="connsiteY8" fmla="*/ 4814 h 9702"/>
                  <a:gd name="connsiteX9" fmla="*/ 5753 w 9912"/>
                  <a:gd name="connsiteY9" fmla="*/ 4739 h 9702"/>
                  <a:gd name="connsiteX10" fmla="*/ 5276 w 9912"/>
                  <a:gd name="connsiteY10" fmla="*/ 4648 h 9702"/>
                  <a:gd name="connsiteX11" fmla="*/ 5044 w 9912"/>
                  <a:gd name="connsiteY11" fmla="*/ 4590 h 9702"/>
                  <a:gd name="connsiteX12" fmla="*/ 4818 w 9912"/>
                  <a:gd name="connsiteY12" fmla="*/ 4540 h 9702"/>
                  <a:gd name="connsiteX13" fmla="*/ 4598 w 9912"/>
                  <a:gd name="connsiteY13" fmla="*/ 4474 h 9702"/>
                  <a:gd name="connsiteX14" fmla="*/ 4391 w 9912"/>
                  <a:gd name="connsiteY14" fmla="*/ 4408 h 9702"/>
                  <a:gd name="connsiteX15" fmla="*/ 4184 w 9912"/>
                  <a:gd name="connsiteY15" fmla="*/ 4342 h 9702"/>
                  <a:gd name="connsiteX16" fmla="*/ 3990 w 9912"/>
                  <a:gd name="connsiteY16" fmla="*/ 4267 h 9702"/>
                  <a:gd name="connsiteX17" fmla="*/ 3808 w 9912"/>
                  <a:gd name="connsiteY17" fmla="*/ 4192 h 9702"/>
                  <a:gd name="connsiteX18" fmla="*/ 3632 w 9912"/>
                  <a:gd name="connsiteY18" fmla="*/ 4110 h 9702"/>
                  <a:gd name="connsiteX19" fmla="*/ 3475 w 9912"/>
                  <a:gd name="connsiteY19" fmla="*/ 4018 h 9702"/>
                  <a:gd name="connsiteX20" fmla="*/ 3325 w 9912"/>
                  <a:gd name="connsiteY20" fmla="*/ 3927 h 9702"/>
                  <a:gd name="connsiteX21" fmla="*/ 3325 w 9912"/>
                  <a:gd name="connsiteY21" fmla="*/ 3927 h 9702"/>
                  <a:gd name="connsiteX22" fmla="*/ 3149 w 9912"/>
                  <a:gd name="connsiteY22" fmla="*/ 3803 h 9702"/>
                  <a:gd name="connsiteX23" fmla="*/ 2980 w 9912"/>
                  <a:gd name="connsiteY23" fmla="*/ 3679 h 9702"/>
                  <a:gd name="connsiteX24" fmla="*/ 2817 w 9912"/>
                  <a:gd name="connsiteY24" fmla="*/ 3555 h 9702"/>
                  <a:gd name="connsiteX25" fmla="*/ 2660 w 9912"/>
                  <a:gd name="connsiteY25" fmla="*/ 3422 h 9702"/>
                  <a:gd name="connsiteX26" fmla="*/ 2509 w 9912"/>
                  <a:gd name="connsiteY26" fmla="*/ 3298 h 9702"/>
                  <a:gd name="connsiteX27" fmla="*/ 2365 w 9912"/>
                  <a:gd name="connsiteY27" fmla="*/ 3165 h 9702"/>
                  <a:gd name="connsiteX28" fmla="*/ 2227 w 9912"/>
                  <a:gd name="connsiteY28" fmla="*/ 3033 h 9702"/>
                  <a:gd name="connsiteX29" fmla="*/ 2089 w 9912"/>
                  <a:gd name="connsiteY29" fmla="*/ 2892 h 9702"/>
                  <a:gd name="connsiteX30" fmla="*/ 1832 w 9912"/>
                  <a:gd name="connsiteY30" fmla="*/ 2618 h 9702"/>
                  <a:gd name="connsiteX31" fmla="*/ 1593 w 9912"/>
                  <a:gd name="connsiteY31" fmla="*/ 2345 h 9702"/>
                  <a:gd name="connsiteX32" fmla="*/ 1374 w 9912"/>
                  <a:gd name="connsiteY32" fmla="*/ 2063 h 9702"/>
                  <a:gd name="connsiteX33" fmla="*/ 1167 w 9912"/>
                  <a:gd name="connsiteY33" fmla="*/ 1782 h 9702"/>
                  <a:gd name="connsiteX34" fmla="*/ 978 w 9912"/>
                  <a:gd name="connsiteY34" fmla="*/ 1508 h 9702"/>
                  <a:gd name="connsiteX35" fmla="*/ 803 w 9912"/>
                  <a:gd name="connsiteY35" fmla="*/ 1226 h 9702"/>
                  <a:gd name="connsiteX36" fmla="*/ 633 w 9912"/>
                  <a:gd name="connsiteY36" fmla="*/ 961 h 9702"/>
                  <a:gd name="connsiteX37" fmla="*/ 477 w 9912"/>
                  <a:gd name="connsiteY37" fmla="*/ 688 h 9702"/>
                  <a:gd name="connsiteX38" fmla="*/ 182 w 9912"/>
                  <a:gd name="connsiteY38" fmla="*/ 183 h 9702"/>
                  <a:gd name="connsiteX39" fmla="*/ 0 w 9912"/>
                  <a:gd name="connsiteY39" fmla="*/ 0 h 9702"/>
                  <a:gd name="connsiteX40" fmla="*/ 88 w 9912"/>
                  <a:gd name="connsiteY40" fmla="*/ 307 h 9702"/>
                  <a:gd name="connsiteX41" fmla="*/ 207 w 9912"/>
                  <a:gd name="connsiteY41" fmla="*/ 704 h 9702"/>
                  <a:gd name="connsiteX42" fmla="*/ 357 w 9912"/>
                  <a:gd name="connsiteY42" fmla="*/ 1177 h 9702"/>
                  <a:gd name="connsiteX43" fmla="*/ 533 w 9912"/>
                  <a:gd name="connsiteY43" fmla="*/ 1707 h 9702"/>
                  <a:gd name="connsiteX44" fmla="*/ 734 w 9912"/>
                  <a:gd name="connsiteY44" fmla="*/ 2295 h 9702"/>
                  <a:gd name="connsiteX45" fmla="*/ 960 w 9912"/>
                  <a:gd name="connsiteY45" fmla="*/ 2908 h 9702"/>
                  <a:gd name="connsiteX46" fmla="*/ 1079 w 9912"/>
                  <a:gd name="connsiteY46" fmla="*/ 3231 h 9702"/>
                  <a:gd name="connsiteX47" fmla="*/ 1211 w 9912"/>
                  <a:gd name="connsiteY47" fmla="*/ 3555 h 9702"/>
                  <a:gd name="connsiteX48" fmla="*/ 1342 w 9912"/>
                  <a:gd name="connsiteY48" fmla="*/ 3878 h 9702"/>
                  <a:gd name="connsiteX49" fmla="*/ 1480 w 9912"/>
                  <a:gd name="connsiteY49" fmla="*/ 4201 h 9702"/>
                  <a:gd name="connsiteX50" fmla="*/ 1625 w 9912"/>
                  <a:gd name="connsiteY50" fmla="*/ 4524 h 9702"/>
                  <a:gd name="connsiteX51" fmla="*/ 1775 w 9912"/>
                  <a:gd name="connsiteY51" fmla="*/ 4847 h 9702"/>
                  <a:gd name="connsiteX52" fmla="*/ 1932 w 9912"/>
                  <a:gd name="connsiteY52" fmla="*/ 5162 h 9702"/>
                  <a:gd name="connsiteX53" fmla="*/ 2089 w 9912"/>
                  <a:gd name="connsiteY53" fmla="*/ 5477 h 9702"/>
                  <a:gd name="connsiteX54" fmla="*/ 2252 w 9912"/>
                  <a:gd name="connsiteY54" fmla="*/ 5783 h 9702"/>
                  <a:gd name="connsiteX55" fmla="*/ 2421 w 9912"/>
                  <a:gd name="connsiteY55" fmla="*/ 6073 h 9702"/>
                  <a:gd name="connsiteX56" fmla="*/ 2597 w 9912"/>
                  <a:gd name="connsiteY56" fmla="*/ 6355 h 9702"/>
                  <a:gd name="connsiteX57" fmla="*/ 2773 w 9912"/>
                  <a:gd name="connsiteY57" fmla="*/ 6628 h 9702"/>
                  <a:gd name="connsiteX58" fmla="*/ 2955 w 9912"/>
                  <a:gd name="connsiteY58" fmla="*/ 6885 h 9702"/>
                  <a:gd name="connsiteX59" fmla="*/ 3143 w 9912"/>
                  <a:gd name="connsiteY59" fmla="*/ 7125 h 9702"/>
                  <a:gd name="connsiteX60" fmla="*/ 3331 w 9912"/>
                  <a:gd name="connsiteY60" fmla="*/ 7349 h 9702"/>
                  <a:gd name="connsiteX61" fmla="*/ 3526 w 9912"/>
                  <a:gd name="connsiteY61" fmla="*/ 7548 h 9702"/>
                  <a:gd name="connsiteX62" fmla="*/ 3526 w 9912"/>
                  <a:gd name="connsiteY62" fmla="*/ 7548 h 9702"/>
                  <a:gd name="connsiteX63" fmla="*/ 3726 w 9912"/>
                  <a:gd name="connsiteY63" fmla="*/ 7738 h 9702"/>
                  <a:gd name="connsiteX64" fmla="*/ 3940 w 9912"/>
                  <a:gd name="connsiteY64" fmla="*/ 7912 h 9702"/>
                  <a:gd name="connsiteX65" fmla="*/ 4165 w 9912"/>
                  <a:gd name="connsiteY65" fmla="*/ 8078 h 9702"/>
                  <a:gd name="connsiteX66" fmla="*/ 4398 w 9912"/>
                  <a:gd name="connsiteY66" fmla="*/ 8227 h 9702"/>
                  <a:gd name="connsiteX67" fmla="*/ 4636 w 9912"/>
                  <a:gd name="connsiteY67" fmla="*/ 8376 h 9702"/>
                  <a:gd name="connsiteX68" fmla="*/ 4887 w 9912"/>
                  <a:gd name="connsiteY68" fmla="*/ 8509 h 9702"/>
                  <a:gd name="connsiteX69" fmla="*/ 5144 w 9912"/>
                  <a:gd name="connsiteY69" fmla="*/ 8633 h 9702"/>
                  <a:gd name="connsiteX70" fmla="*/ 5401 w 9912"/>
                  <a:gd name="connsiteY70" fmla="*/ 8749 h 9702"/>
                  <a:gd name="connsiteX71" fmla="*/ 5665 w 9912"/>
                  <a:gd name="connsiteY71" fmla="*/ 8857 h 9702"/>
                  <a:gd name="connsiteX72" fmla="*/ 5928 w 9912"/>
                  <a:gd name="connsiteY72" fmla="*/ 8956 h 9702"/>
                  <a:gd name="connsiteX73" fmla="*/ 6192 w 9912"/>
                  <a:gd name="connsiteY73" fmla="*/ 9047 h 9702"/>
                  <a:gd name="connsiteX74" fmla="*/ 6462 w 9912"/>
                  <a:gd name="connsiteY74" fmla="*/ 9130 h 9702"/>
                  <a:gd name="connsiteX75" fmla="*/ 6725 w 9912"/>
                  <a:gd name="connsiteY75" fmla="*/ 9205 h 9702"/>
                  <a:gd name="connsiteX76" fmla="*/ 6982 w 9912"/>
                  <a:gd name="connsiteY76" fmla="*/ 9279 h 9702"/>
                  <a:gd name="connsiteX77" fmla="*/ 7246 w 9912"/>
                  <a:gd name="connsiteY77" fmla="*/ 9337 h 9702"/>
                  <a:gd name="connsiteX78" fmla="*/ 7497 w 9912"/>
                  <a:gd name="connsiteY78" fmla="*/ 9395 h 9702"/>
                  <a:gd name="connsiteX79" fmla="*/ 7986 w 9912"/>
                  <a:gd name="connsiteY79" fmla="*/ 9487 h 9702"/>
                  <a:gd name="connsiteX80" fmla="*/ 8438 w 9912"/>
                  <a:gd name="connsiteY80" fmla="*/ 9561 h 9702"/>
                  <a:gd name="connsiteX81" fmla="*/ 8846 w 9912"/>
                  <a:gd name="connsiteY81" fmla="*/ 9619 h 9702"/>
                  <a:gd name="connsiteX82" fmla="*/ 9203 w 9912"/>
                  <a:gd name="connsiteY82" fmla="*/ 9652 h 9702"/>
                  <a:gd name="connsiteX83" fmla="*/ 9498 w 9912"/>
                  <a:gd name="connsiteY83" fmla="*/ 9685 h 9702"/>
                  <a:gd name="connsiteX84" fmla="*/ 9718 w 9912"/>
                  <a:gd name="connsiteY84" fmla="*/ 9694 h 9702"/>
                  <a:gd name="connsiteX85" fmla="*/ 9912 w 9912"/>
                  <a:gd name="connsiteY85" fmla="*/ 9702 h 9702"/>
                  <a:gd name="connsiteX86" fmla="*/ 9912 w 9912"/>
                  <a:gd name="connsiteY86" fmla="*/ 5087 h 9702"/>
                  <a:gd name="connsiteX0" fmla="*/ 9911 w 9911"/>
                  <a:gd name="connsiteY0" fmla="*/ 5054 h 9811"/>
                  <a:gd name="connsiteX1" fmla="*/ 9911 w 9911"/>
                  <a:gd name="connsiteY1" fmla="*/ 5054 h 9811"/>
                  <a:gd name="connsiteX2" fmla="*/ 9335 w 9911"/>
                  <a:gd name="connsiteY2" fmla="*/ 5046 h 9811"/>
                  <a:gd name="connsiteX3" fmla="*/ 8569 w 9911"/>
                  <a:gd name="connsiteY3" fmla="*/ 5012 h 9811"/>
                  <a:gd name="connsiteX4" fmla="*/ 8132 w 9911"/>
                  <a:gd name="connsiteY4" fmla="*/ 4986 h 9811"/>
                  <a:gd name="connsiteX5" fmla="*/ 7670 w 9911"/>
                  <a:gd name="connsiteY5" fmla="*/ 4944 h 9811"/>
                  <a:gd name="connsiteX6" fmla="*/ 7189 w 9911"/>
                  <a:gd name="connsiteY6" fmla="*/ 4901 h 9811"/>
                  <a:gd name="connsiteX7" fmla="*/ 6702 w 9911"/>
                  <a:gd name="connsiteY7" fmla="*/ 4849 h 9811"/>
                  <a:gd name="connsiteX8" fmla="*/ 6202 w 9911"/>
                  <a:gd name="connsiteY8" fmla="*/ 4773 h 9811"/>
                  <a:gd name="connsiteX9" fmla="*/ 5715 w 9911"/>
                  <a:gd name="connsiteY9" fmla="*/ 4696 h 9811"/>
                  <a:gd name="connsiteX10" fmla="*/ 5234 w 9911"/>
                  <a:gd name="connsiteY10" fmla="*/ 4602 h 9811"/>
                  <a:gd name="connsiteX11" fmla="*/ 5000 w 9911"/>
                  <a:gd name="connsiteY11" fmla="*/ 4542 h 9811"/>
                  <a:gd name="connsiteX12" fmla="*/ 4772 w 9911"/>
                  <a:gd name="connsiteY12" fmla="*/ 4490 h 9811"/>
                  <a:gd name="connsiteX13" fmla="*/ 4550 w 9911"/>
                  <a:gd name="connsiteY13" fmla="*/ 4422 h 9811"/>
                  <a:gd name="connsiteX14" fmla="*/ 4341 w 9911"/>
                  <a:gd name="connsiteY14" fmla="*/ 4354 h 9811"/>
                  <a:gd name="connsiteX15" fmla="*/ 4132 w 9911"/>
                  <a:gd name="connsiteY15" fmla="*/ 4286 h 9811"/>
                  <a:gd name="connsiteX16" fmla="*/ 3936 w 9911"/>
                  <a:gd name="connsiteY16" fmla="*/ 4209 h 9811"/>
                  <a:gd name="connsiteX17" fmla="*/ 3753 w 9911"/>
                  <a:gd name="connsiteY17" fmla="*/ 4132 h 9811"/>
                  <a:gd name="connsiteX18" fmla="*/ 3575 w 9911"/>
                  <a:gd name="connsiteY18" fmla="*/ 4047 h 9811"/>
                  <a:gd name="connsiteX19" fmla="*/ 3417 w 9911"/>
                  <a:gd name="connsiteY19" fmla="*/ 3952 h 9811"/>
                  <a:gd name="connsiteX20" fmla="*/ 3266 w 9911"/>
                  <a:gd name="connsiteY20" fmla="*/ 3859 h 9811"/>
                  <a:gd name="connsiteX21" fmla="*/ 3266 w 9911"/>
                  <a:gd name="connsiteY21" fmla="*/ 3859 h 9811"/>
                  <a:gd name="connsiteX22" fmla="*/ 3088 w 9911"/>
                  <a:gd name="connsiteY22" fmla="*/ 3731 h 9811"/>
                  <a:gd name="connsiteX23" fmla="*/ 2917 w 9911"/>
                  <a:gd name="connsiteY23" fmla="*/ 3603 h 9811"/>
                  <a:gd name="connsiteX24" fmla="*/ 2753 w 9911"/>
                  <a:gd name="connsiteY24" fmla="*/ 3475 h 9811"/>
                  <a:gd name="connsiteX25" fmla="*/ 2595 w 9911"/>
                  <a:gd name="connsiteY25" fmla="*/ 3338 h 9811"/>
                  <a:gd name="connsiteX26" fmla="*/ 2442 w 9911"/>
                  <a:gd name="connsiteY26" fmla="*/ 3210 h 9811"/>
                  <a:gd name="connsiteX27" fmla="*/ 2297 w 9911"/>
                  <a:gd name="connsiteY27" fmla="*/ 3073 h 9811"/>
                  <a:gd name="connsiteX28" fmla="*/ 2158 w 9911"/>
                  <a:gd name="connsiteY28" fmla="*/ 2937 h 9811"/>
                  <a:gd name="connsiteX29" fmla="*/ 2019 w 9911"/>
                  <a:gd name="connsiteY29" fmla="*/ 2792 h 9811"/>
                  <a:gd name="connsiteX30" fmla="*/ 1759 w 9911"/>
                  <a:gd name="connsiteY30" fmla="*/ 2509 h 9811"/>
                  <a:gd name="connsiteX31" fmla="*/ 1518 w 9911"/>
                  <a:gd name="connsiteY31" fmla="*/ 2228 h 9811"/>
                  <a:gd name="connsiteX32" fmla="*/ 1297 w 9911"/>
                  <a:gd name="connsiteY32" fmla="*/ 1937 h 9811"/>
                  <a:gd name="connsiteX33" fmla="*/ 1088 w 9911"/>
                  <a:gd name="connsiteY33" fmla="*/ 1648 h 9811"/>
                  <a:gd name="connsiteX34" fmla="*/ 898 w 9911"/>
                  <a:gd name="connsiteY34" fmla="*/ 1365 h 9811"/>
                  <a:gd name="connsiteX35" fmla="*/ 721 w 9911"/>
                  <a:gd name="connsiteY35" fmla="*/ 1075 h 9811"/>
                  <a:gd name="connsiteX36" fmla="*/ 550 w 9911"/>
                  <a:gd name="connsiteY36" fmla="*/ 802 h 9811"/>
                  <a:gd name="connsiteX37" fmla="*/ 392 w 9911"/>
                  <a:gd name="connsiteY37" fmla="*/ 520 h 9811"/>
                  <a:gd name="connsiteX38" fmla="*/ 95 w 9911"/>
                  <a:gd name="connsiteY38" fmla="*/ 0 h 9811"/>
                  <a:gd name="connsiteX39" fmla="*/ 0 w 9911"/>
                  <a:gd name="connsiteY39" fmla="*/ 127 h 9811"/>
                  <a:gd name="connsiteX40" fmla="*/ 120 w 9911"/>
                  <a:gd name="connsiteY40" fmla="*/ 537 h 9811"/>
                  <a:gd name="connsiteX41" fmla="*/ 271 w 9911"/>
                  <a:gd name="connsiteY41" fmla="*/ 1024 h 9811"/>
                  <a:gd name="connsiteX42" fmla="*/ 449 w 9911"/>
                  <a:gd name="connsiteY42" fmla="*/ 1570 h 9811"/>
                  <a:gd name="connsiteX43" fmla="*/ 652 w 9911"/>
                  <a:gd name="connsiteY43" fmla="*/ 2176 h 9811"/>
                  <a:gd name="connsiteX44" fmla="*/ 880 w 9911"/>
                  <a:gd name="connsiteY44" fmla="*/ 2808 h 9811"/>
                  <a:gd name="connsiteX45" fmla="*/ 1000 w 9911"/>
                  <a:gd name="connsiteY45" fmla="*/ 3141 h 9811"/>
                  <a:gd name="connsiteX46" fmla="*/ 1133 w 9911"/>
                  <a:gd name="connsiteY46" fmla="*/ 3475 h 9811"/>
                  <a:gd name="connsiteX47" fmla="*/ 1265 w 9911"/>
                  <a:gd name="connsiteY47" fmla="*/ 3808 h 9811"/>
                  <a:gd name="connsiteX48" fmla="*/ 1404 w 9911"/>
                  <a:gd name="connsiteY48" fmla="*/ 4141 h 9811"/>
                  <a:gd name="connsiteX49" fmla="*/ 1550 w 9911"/>
                  <a:gd name="connsiteY49" fmla="*/ 4474 h 9811"/>
                  <a:gd name="connsiteX50" fmla="*/ 1702 w 9911"/>
                  <a:gd name="connsiteY50" fmla="*/ 4807 h 9811"/>
                  <a:gd name="connsiteX51" fmla="*/ 1860 w 9911"/>
                  <a:gd name="connsiteY51" fmla="*/ 5132 h 9811"/>
                  <a:gd name="connsiteX52" fmla="*/ 2019 w 9911"/>
                  <a:gd name="connsiteY52" fmla="*/ 5456 h 9811"/>
                  <a:gd name="connsiteX53" fmla="*/ 2183 w 9911"/>
                  <a:gd name="connsiteY53" fmla="*/ 5772 h 9811"/>
                  <a:gd name="connsiteX54" fmla="*/ 2353 w 9911"/>
                  <a:gd name="connsiteY54" fmla="*/ 6071 h 9811"/>
                  <a:gd name="connsiteX55" fmla="*/ 2531 w 9911"/>
                  <a:gd name="connsiteY55" fmla="*/ 6361 h 9811"/>
                  <a:gd name="connsiteX56" fmla="*/ 2709 w 9911"/>
                  <a:gd name="connsiteY56" fmla="*/ 6643 h 9811"/>
                  <a:gd name="connsiteX57" fmla="*/ 2892 w 9911"/>
                  <a:gd name="connsiteY57" fmla="*/ 6907 h 9811"/>
                  <a:gd name="connsiteX58" fmla="*/ 3082 w 9911"/>
                  <a:gd name="connsiteY58" fmla="*/ 7155 h 9811"/>
                  <a:gd name="connsiteX59" fmla="*/ 3272 w 9911"/>
                  <a:gd name="connsiteY59" fmla="*/ 7386 h 9811"/>
                  <a:gd name="connsiteX60" fmla="*/ 3468 w 9911"/>
                  <a:gd name="connsiteY60" fmla="*/ 7591 h 9811"/>
                  <a:gd name="connsiteX61" fmla="*/ 3468 w 9911"/>
                  <a:gd name="connsiteY61" fmla="*/ 7591 h 9811"/>
                  <a:gd name="connsiteX62" fmla="*/ 3670 w 9911"/>
                  <a:gd name="connsiteY62" fmla="*/ 7787 h 9811"/>
                  <a:gd name="connsiteX63" fmla="*/ 3886 w 9911"/>
                  <a:gd name="connsiteY63" fmla="*/ 7966 h 9811"/>
                  <a:gd name="connsiteX64" fmla="*/ 4113 w 9911"/>
                  <a:gd name="connsiteY64" fmla="*/ 8137 h 9811"/>
                  <a:gd name="connsiteX65" fmla="*/ 4348 w 9911"/>
                  <a:gd name="connsiteY65" fmla="*/ 8291 h 9811"/>
                  <a:gd name="connsiteX66" fmla="*/ 4588 w 9911"/>
                  <a:gd name="connsiteY66" fmla="*/ 8444 h 9811"/>
                  <a:gd name="connsiteX67" fmla="*/ 4841 w 9911"/>
                  <a:gd name="connsiteY67" fmla="*/ 8581 h 9811"/>
                  <a:gd name="connsiteX68" fmla="*/ 5101 w 9911"/>
                  <a:gd name="connsiteY68" fmla="*/ 8709 h 9811"/>
                  <a:gd name="connsiteX69" fmla="*/ 5360 w 9911"/>
                  <a:gd name="connsiteY69" fmla="*/ 8829 h 9811"/>
                  <a:gd name="connsiteX70" fmla="*/ 5626 w 9911"/>
                  <a:gd name="connsiteY70" fmla="*/ 8940 h 9811"/>
                  <a:gd name="connsiteX71" fmla="*/ 5892 w 9911"/>
                  <a:gd name="connsiteY71" fmla="*/ 9042 h 9811"/>
                  <a:gd name="connsiteX72" fmla="*/ 6158 w 9911"/>
                  <a:gd name="connsiteY72" fmla="*/ 9136 h 9811"/>
                  <a:gd name="connsiteX73" fmla="*/ 6430 w 9911"/>
                  <a:gd name="connsiteY73" fmla="*/ 9221 h 9811"/>
                  <a:gd name="connsiteX74" fmla="*/ 6696 w 9911"/>
                  <a:gd name="connsiteY74" fmla="*/ 9299 h 9811"/>
                  <a:gd name="connsiteX75" fmla="*/ 6955 w 9911"/>
                  <a:gd name="connsiteY75" fmla="*/ 9375 h 9811"/>
                  <a:gd name="connsiteX76" fmla="*/ 7221 w 9911"/>
                  <a:gd name="connsiteY76" fmla="*/ 9435 h 9811"/>
                  <a:gd name="connsiteX77" fmla="*/ 7475 w 9911"/>
                  <a:gd name="connsiteY77" fmla="*/ 9495 h 9811"/>
                  <a:gd name="connsiteX78" fmla="*/ 7968 w 9911"/>
                  <a:gd name="connsiteY78" fmla="*/ 9589 h 9811"/>
                  <a:gd name="connsiteX79" fmla="*/ 8424 w 9911"/>
                  <a:gd name="connsiteY79" fmla="*/ 9666 h 9811"/>
                  <a:gd name="connsiteX80" fmla="*/ 8836 w 9911"/>
                  <a:gd name="connsiteY80" fmla="*/ 9725 h 9811"/>
                  <a:gd name="connsiteX81" fmla="*/ 9196 w 9911"/>
                  <a:gd name="connsiteY81" fmla="*/ 9759 h 9811"/>
                  <a:gd name="connsiteX82" fmla="*/ 9493 w 9911"/>
                  <a:gd name="connsiteY82" fmla="*/ 9793 h 9811"/>
                  <a:gd name="connsiteX83" fmla="*/ 9715 w 9911"/>
                  <a:gd name="connsiteY83" fmla="*/ 9803 h 9811"/>
                  <a:gd name="connsiteX84" fmla="*/ 9911 w 9911"/>
                  <a:gd name="connsiteY84" fmla="*/ 9811 h 9811"/>
                  <a:gd name="connsiteX85" fmla="*/ 9911 w 9911"/>
                  <a:gd name="connsiteY85" fmla="*/ 5054 h 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9911" h="9811">
                    <a:moveTo>
                      <a:pt x="9911" y="5054"/>
                    </a:moveTo>
                    <a:lnTo>
                      <a:pt x="9911" y="5054"/>
                    </a:lnTo>
                    <a:lnTo>
                      <a:pt x="9335" y="5046"/>
                    </a:lnTo>
                    <a:lnTo>
                      <a:pt x="8569" y="5012"/>
                    </a:lnTo>
                    <a:lnTo>
                      <a:pt x="8132" y="4986"/>
                    </a:lnTo>
                    <a:lnTo>
                      <a:pt x="7670" y="4944"/>
                    </a:lnTo>
                    <a:lnTo>
                      <a:pt x="7189" y="4901"/>
                    </a:lnTo>
                    <a:lnTo>
                      <a:pt x="6702" y="4849"/>
                    </a:lnTo>
                    <a:lnTo>
                      <a:pt x="6202" y="4773"/>
                    </a:lnTo>
                    <a:lnTo>
                      <a:pt x="5715" y="4696"/>
                    </a:lnTo>
                    <a:lnTo>
                      <a:pt x="5234" y="4602"/>
                    </a:lnTo>
                    <a:lnTo>
                      <a:pt x="5000" y="4542"/>
                    </a:lnTo>
                    <a:lnTo>
                      <a:pt x="4772" y="4490"/>
                    </a:lnTo>
                    <a:lnTo>
                      <a:pt x="4550" y="4422"/>
                    </a:lnTo>
                    <a:lnTo>
                      <a:pt x="4341" y="4354"/>
                    </a:lnTo>
                    <a:lnTo>
                      <a:pt x="4132" y="4286"/>
                    </a:lnTo>
                    <a:lnTo>
                      <a:pt x="3936" y="4209"/>
                    </a:lnTo>
                    <a:lnTo>
                      <a:pt x="3753" y="4132"/>
                    </a:lnTo>
                    <a:lnTo>
                      <a:pt x="3575" y="4047"/>
                    </a:lnTo>
                    <a:cubicBezTo>
                      <a:pt x="3523" y="4015"/>
                      <a:pt x="3469" y="3984"/>
                      <a:pt x="3417" y="3952"/>
                    </a:cubicBezTo>
                    <a:lnTo>
                      <a:pt x="3266" y="3859"/>
                    </a:lnTo>
                    <a:lnTo>
                      <a:pt x="3266" y="3859"/>
                    </a:lnTo>
                    <a:lnTo>
                      <a:pt x="3088" y="3731"/>
                    </a:lnTo>
                    <a:lnTo>
                      <a:pt x="2917" y="3603"/>
                    </a:lnTo>
                    <a:lnTo>
                      <a:pt x="2753" y="3475"/>
                    </a:lnTo>
                    <a:lnTo>
                      <a:pt x="2595" y="3338"/>
                    </a:lnTo>
                    <a:lnTo>
                      <a:pt x="2442" y="3210"/>
                    </a:lnTo>
                    <a:cubicBezTo>
                      <a:pt x="2394" y="3164"/>
                      <a:pt x="2345" y="3119"/>
                      <a:pt x="2297" y="3073"/>
                    </a:cubicBezTo>
                    <a:lnTo>
                      <a:pt x="2158" y="2937"/>
                    </a:lnTo>
                    <a:lnTo>
                      <a:pt x="2019" y="2792"/>
                    </a:lnTo>
                    <a:lnTo>
                      <a:pt x="1759" y="2509"/>
                    </a:lnTo>
                    <a:lnTo>
                      <a:pt x="1518" y="2228"/>
                    </a:lnTo>
                    <a:lnTo>
                      <a:pt x="1297" y="1937"/>
                    </a:lnTo>
                    <a:cubicBezTo>
                      <a:pt x="1227" y="1841"/>
                      <a:pt x="1158" y="1744"/>
                      <a:pt x="1088" y="1648"/>
                    </a:cubicBezTo>
                    <a:lnTo>
                      <a:pt x="898" y="1365"/>
                    </a:lnTo>
                    <a:lnTo>
                      <a:pt x="721" y="1075"/>
                    </a:lnTo>
                    <a:lnTo>
                      <a:pt x="550" y="802"/>
                    </a:lnTo>
                    <a:cubicBezTo>
                      <a:pt x="497" y="708"/>
                      <a:pt x="445" y="614"/>
                      <a:pt x="392" y="520"/>
                    </a:cubicBezTo>
                    <a:lnTo>
                      <a:pt x="95" y="0"/>
                    </a:lnTo>
                    <a:cubicBezTo>
                      <a:pt x="63" y="42"/>
                      <a:pt x="32" y="85"/>
                      <a:pt x="0" y="127"/>
                    </a:cubicBezTo>
                    <a:cubicBezTo>
                      <a:pt x="40" y="263"/>
                      <a:pt x="79" y="401"/>
                      <a:pt x="120" y="537"/>
                    </a:cubicBezTo>
                    <a:cubicBezTo>
                      <a:pt x="170" y="699"/>
                      <a:pt x="221" y="862"/>
                      <a:pt x="271" y="1024"/>
                    </a:cubicBezTo>
                    <a:cubicBezTo>
                      <a:pt x="331" y="1207"/>
                      <a:pt x="389" y="1388"/>
                      <a:pt x="449" y="1570"/>
                    </a:cubicBezTo>
                    <a:cubicBezTo>
                      <a:pt x="517" y="1772"/>
                      <a:pt x="584" y="1974"/>
                      <a:pt x="652" y="2176"/>
                    </a:cubicBezTo>
                    <a:lnTo>
                      <a:pt x="880" y="2808"/>
                    </a:lnTo>
                    <a:cubicBezTo>
                      <a:pt x="920" y="2920"/>
                      <a:pt x="959" y="3030"/>
                      <a:pt x="1000" y="3141"/>
                    </a:cubicBezTo>
                    <a:cubicBezTo>
                      <a:pt x="1044" y="3252"/>
                      <a:pt x="1089" y="3364"/>
                      <a:pt x="1133" y="3475"/>
                    </a:cubicBezTo>
                    <a:cubicBezTo>
                      <a:pt x="1177" y="3587"/>
                      <a:pt x="1221" y="3697"/>
                      <a:pt x="1265" y="3808"/>
                    </a:cubicBezTo>
                    <a:cubicBezTo>
                      <a:pt x="1311" y="3919"/>
                      <a:pt x="1358" y="4030"/>
                      <a:pt x="1404" y="4141"/>
                    </a:cubicBezTo>
                    <a:cubicBezTo>
                      <a:pt x="1453" y="4252"/>
                      <a:pt x="1502" y="4363"/>
                      <a:pt x="1550" y="4474"/>
                    </a:cubicBezTo>
                    <a:cubicBezTo>
                      <a:pt x="1601" y="4585"/>
                      <a:pt x="1651" y="4696"/>
                      <a:pt x="1702" y="4807"/>
                    </a:cubicBezTo>
                    <a:cubicBezTo>
                      <a:pt x="1754" y="4915"/>
                      <a:pt x="1808" y="5023"/>
                      <a:pt x="1860" y="5132"/>
                    </a:cubicBezTo>
                    <a:lnTo>
                      <a:pt x="2019" y="5456"/>
                    </a:lnTo>
                    <a:cubicBezTo>
                      <a:pt x="2073" y="5561"/>
                      <a:pt x="2129" y="5666"/>
                      <a:pt x="2183" y="5772"/>
                    </a:cubicBezTo>
                    <a:cubicBezTo>
                      <a:pt x="2239" y="5872"/>
                      <a:pt x="2297" y="5971"/>
                      <a:pt x="2353" y="6071"/>
                    </a:cubicBezTo>
                    <a:cubicBezTo>
                      <a:pt x="2412" y="6168"/>
                      <a:pt x="2472" y="6264"/>
                      <a:pt x="2531" y="6361"/>
                    </a:cubicBezTo>
                    <a:lnTo>
                      <a:pt x="2709" y="6643"/>
                    </a:lnTo>
                    <a:lnTo>
                      <a:pt x="2892" y="6907"/>
                    </a:lnTo>
                    <a:cubicBezTo>
                      <a:pt x="2955" y="6990"/>
                      <a:pt x="3019" y="7072"/>
                      <a:pt x="3082" y="7155"/>
                    </a:cubicBezTo>
                    <a:lnTo>
                      <a:pt x="3272" y="7386"/>
                    </a:lnTo>
                    <a:lnTo>
                      <a:pt x="3468" y="7591"/>
                    </a:lnTo>
                    <a:lnTo>
                      <a:pt x="3468" y="7591"/>
                    </a:lnTo>
                    <a:lnTo>
                      <a:pt x="3670" y="7787"/>
                    </a:lnTo>
                    <a:lnTo>
                      <a:pt x="3886" y="7966"/>
                    </a:lnTo>
                    <a:lnTo>
                      <a:pt x="4113" y="8137"/>
                    </a:lnTo>
                    <a:lnTo>
                      <a:pt x="4348" y="8291"/>
                    </a:lnTo>
                    <a:lnTo>
                      <a:pt x="4588" y="8444"/>
                    </a:lnTo>
                    <a:lnTo>
                      <a:pt x="4841" y="8581"/>
                    </a:lnTo>
                    <a:lnTo>
                      <a:pt x="5101" y="8709"/>
                    </a:lnTo>
                    <a:lnTo>
                      <a:pt x="5360" y="8829"/>
                    </a:lnTo>
                    <a:lnTo>
                      <a:pt x="5626" y="8940"/>
                    </a:lnTo>
                    <a:lnTo>
                      <a:pt x="5892" y="9042"/>
                    </a:lnTo>
                    <a:lnTo>
                      <a:pt x="6158" y="9136"/>
                    </a:lnTo>
                    <a:lnTo>
                      <a:pt x="6430" y="9221"/>
                    </a:lnTo>
                    <a:lnTo>
                      <a:pt x="6696" y="9299"/>
                    </a:lnTo>
                    <a:lnTo>
                      <a:pt x="6955" y="9375"/>
                    </a:lnTo>
                    <a:lnTo>
                      <a:pt x="7221" y="9435"/>
                    </a:lnTo>
                    <a:lnTo>
                      <a:pt x="7475" y="9495"/>
                    </a:lnTo>
                    <a:lnTo>
                      <a:pt x="7968" y="9589"/>
                    </a:lnTo>
                    <a:lnTo>
                      <a:pt x="8424" y="9666"/>
                    </a:lnTo>
                    <a:lnTo>
                      <a:pt x="8836" y="9725"/>
                    </a:lnTo>
                    <a:lnTo>
                      <a:pt x="9196" y="9759"/>
                    </a:lnTo>
                    <a:lnTo>
                      <a:pt x="9493" y="9793"/>
                    </a:lnTo>
                    <a:lnTo>
                      <a:pt x="9715" y="9803"/>
                    </a:lnTo>
                    <a:lnTo>
                      <a:pt x="9911" y="9811"/>
                    </a:lnTo>
                    <a:lnTo>
                      <a:pt x="9911" y="5054"/>
                    </a:lnTo>
                    <a:close/>
                  </a:path>
                </a:pathLst>
              </a:custGeom>
              <a:solidFill>
                <a:srgbClr val="6EB8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700"/>
              </a:p>
            </p:txBody>
          </p:sp>
          <p:sp>
            <p:nvSpPr>
              <p:cNvPr id="14" name="Freeform 245"/>
              <p:cNvSpPr>
                <a:spLocks/>
              </p:cNvSpPr>
              <p:nvPr/>
            </p:nvSpPr>
            <p:spPr bwMode="auto">
              <a:xfrm>
                <a:off x="5792522" y="541798"/>
                <a:ext cx="4848225" cy="2160647"/>
              </a:xfrm>
              <a:custGeom>
                <a:avLst/>
                <a:gdLst>
                  <a:gd name="T0" fmla="*/ 3054 w 3054"/>
                  <a:gd name="T1" fmla="*/ 0 h 1044"/>
                  <a:gd name="T2" fmla="*/ 3054 w 3054"/>
                  <a:gd name="T3" fmla="*/ 0 h 1044"/>
                  <a:gd name="T4" fmla="*/ 2872 w 3054"/>
                  <a:gd name="T5" fmla="*/ 2 h 1044"/>
                  <a:gd name="T6" fmla="*/ 2630 w 3054"/>
                  <a:gd name="T7" fmla="*/ 10 h 1044"/>
                  <a:gd name="T8" fmla="*/ 2492 w 3054"/>
                  <a:gd name="T9" fmla="*/ 16 h 1044"/>
                  <a:gd name="T10" fmla="*/ 2346 w 3054"/>
                  <a:gd name="T11" fmla="*/ 26 h 1044"/>
                  <a:gd name="T12" fmla="*/ 2194 w 3054"/>
                  <a:gd name="T13" fmla="*/ 36 h 1044"/>
                  <a:gd name="T14" fmla="*/ 2038 w 3054"/>
                  <a:gd name="T15" fmla="*/ 50 h 1044"/>
                  <a:gd name="T16" fmla="*/ 1880 w 3054"/>
                  <a:gd name="T17" fmla="*/ 66 h 1044"/>
                  <a:gd name="T18" fmla="*/ 1726 w 3054"/>
                  <a:gd name="T19" fmla="*/ 86 h 1044"/>
                  <a:gd name="T20" fmla="*/ 1574 w 3054"/>
                  <a:gd name="T21" fmla="*/ 108 h 1044"/>
                  <a:gd name="T22" fmla="*/ 1500 w 3054"/>
                  <a:gd name="T23" fmla="*/ 120 h 1044"/>
                  <a:gd name="T24" fmla="*/ 1428 w 3054"/>
                  <a:gd name="T25" fmla="*/ 134 h 1044"/>
                  <a:gd name="T26" fmla="*/ 1358 w 3054"/>
                  <a:gd name="T27" fmla="*/ 150 h 1044"/>
                  <a:gd name="T28" fmla="*/ 1290 w 3054"/>
                  <a:gd name="T29" fmla="*/ 164 h 1044"/>
                  <a:gd name="T30" fmla="*/ 1224 w 3054"/>
                  <a:gd name="T31" fmla="*/ 182 h 1044"/>
                  <a:gd name="T32" fmla="*/ 1162 w 3054"/>
                  <a:gd name="T33" fmla="*/ 200 h 1044"/>
                  <a:gd name="T34" fmla="*/ 1104 w 3054"/>
                  <a:gd name="T35" fmla="*/ 218 h 1044"/>
                  <a:gd name="T36" fmla="*/ 1048 w 3054"/>
                  <a:gd name="T37" fmla="*/ 238 h 1044"/>
                  <a:gd name="T38" fmla="*/ 998 w 3054"/>
                  <a:gd name="T39" fmla="*/ 260 h 1044"/>
                  <a:gd name="T40" fmla="*/ 950 w 3054"/>
                  <a:gd name="T41" fmla="*/ 282 h 1044"/>
                  <a:gd name="T42" fmla="*/ 950 w 3054"/>
                  <a:gd name="T43" fmla="*/ 282 h 1044"/>
                  <a:gd name="T44" fmla="*/ 860 w 3054"/>
                  <a:gd name="T45" fmla="*/ 330 h 1044"/>
                  <a:gd name="T46" fmla="*/ 778 w 3054"/>
                  <a:gd name="T47" fmla="*/ 378 h 1044"/>
                  <a:gd name="T48" fmla="*/ 702 w 3054"/>
                  <a:gd name="T49" fmla="*/ 428 h 1044"/>
                  <a:gd name="T50" fmla="*/ 632 w 3054"/>
                  <a:gd name="T51" fmla="*/ 474 h 1044"/>
                  <a:gd name="T52" fmla="*/ 568 w 3054"/>
                  <a:gd name="T53" fmla="*/ 522 h 1044"/>
                  <a:gd name="T54" fmla="*/ 508 w 3054"/>
                  <a:gd name="T55" fmla="*/ 568 h 1044"/>
                  <a:gd name="T56" fmla="*/ 452 w 3054"/>
                  <a:gd name="T57" fmla="*/ 612 h 1044"/>
                  <a:gd name="T58" fmla="*/ 402 w 3054"/>
                  <a:gd name="T59" fmla="*/ 656 h 1044"/>
                  <a:gd name="T60" fmla="*/ 402 w 3054"/>
                  <a:gd name="T61" fmla="*/ 656 h 1044"/>
                  <a:gd name="T62" fmla="*/ 284 w 3054"/>
                  <a:gd name="T63" fmla="*/ 758 h 1044"/>
                  <a:gd name="T64" fmla="*/ 284 w 3054"/>
                  <a:gd name="T65" fmla="*/ 758 h 1044"/>
                  <a:gd name="T66" fmla="*/ 220 w 3054"/>
                  <a:gd name="T67" fmla="*/ 812 h 1044"/>
                  <a:gd name="T68" fmla="*/ 190 w 3054"/>
                  <a:gd name="T69" fmla="*/ 836 h 1044"/>
                  <a:gd name="T70" fmla="*/ 160 w 3054"/>
                  <a:gd name="T71" fmla="*/ 858 h 1044"/>
                  <a:gd name="T72" fmla="*/ 128 w 3054"/>
                  <a:gd name="T73" fmla="*/ 880 h 1044"/>
                  <a:gd name="T74" fmla="*/ 98 w 3054"/>
                  <a:gd name="T75" fmla="*/ 898 h 1044"/>
                  <a:gd name="T76" fmla="*/ 66 w 3054"/>
                  <a:gd name="T77" fmla="*/ 916 h 1044"/>
                  <a:gd name="T78" fmla="*/ 32 w 3054"/>
                  <a:gd name="T79" fmla="*/ 932 h 1044"/>
                  <a:gd name="T80" fmla="*/ 32 w 3054"/>
                  <a:gd name="T81" fmla="*/ 932 h 1044"/>
                  <a:gd name="T82" fmla="*/ 0 w 3054"/>
                  <a:gd name="T83" fmla="*/ 998 h 1044"/>
                  <a:gd name="T84" fmla="*/ 3054 w 3054"/>
                  <a:gd name="T85" fmla="*/ 998 h 1044"/>
                  <a:gd name="T86" fmla="*/ 3054 w 3054"/>
                  <a:gd name="T87" fmla="*/ 1044 h 1044"/>
                  <a:gd name="T88" fmla="*/ 3054 w 3054"/>
                  <a:gd name="T89" fmla="*/ 1044 h 1044"/>
                  <a:gd name="T90" fmla="*/ 3054 w 3054"/>
                  <a:gd name="T91" fmla="*/ 6 h 1044"/>
                  <a:gd name="T92" fmla="*/ 3054 w 3054"/>
                  <a:gd name="T93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54" h="1044">
                    <a:moveTo>
                      <a:pt x="3054" y="0"/>
                    </a:moveTo>
                    <a:lnTo>
                      <a:pt x="3054" y="0"/>
                    </a:lnTo>
                    <a:lnTo>
                      <a:pt x="2872" y="2"/>
                    </a:lnTo>
                    <a:lnTo>
                      <a:pt x="2630" y="10"/>
                    </a:lnTo>
                    <a:lnTo>
                      <a:pt x="2492" y="16"/>
                    </a:lnTo>
                    <a:lnTo>
                      <a:pt x="2346" y="26"/>
                    </a:lnTo>
                    <a:lnTo>
                      <a:pt x="2194" y="36"/>
                    </a:lnTo>
                    <a:lnTo>
                      <a:pt x="2038" y="50"/>
                    </a:lnTo>
                    <a:lnTo>
                      <a:pt x="1880" y="66"/>
                    </a:lnTo>
                    <a:lnTo>
                      <a:pt x="1726" y="86"/>
                    </a:lnTo>
                    <a:lnTo>
                      <a:pt x="1574" y="108"/>
                    </a:lnTo>
                    <a:lnTo>
                      <a:pt x="1500" y="120"/>
                    </a:lnTo>
                    <a:lnTo>
                      <a:pt x="1428" y="134"/>
                    </a:lnTo>
                    <a:lnTo>
                      <a:pt x="1358" y="150"/>
                    </a:lnTo>
                    <a:lnTo>
                      <a:pt x="1290" y="164"/>
                    </a:lnTo>
                    <a:lnTo>
                      <a:pt x="1224" y="182"/>
                    </a:lnTo>
                    <a:lnTo>
                      <a:pt x="1162" y="200"/>
                    </a:lnTo>
                    <a:lnTo>
                      <a:pt x="1104" y="218"/>
                    </a:lnTo>
                    <a:lnTo>
                      <a:pt x="1048" y="238"/>
                    </a:lnTo>
                    <a:lnTo>
                      <a:pt x="998" y="260"/>
                    </a:lnTo>
                    <a:lnTo>
                      <a:pt x="950" y="282"/>
                    </a:lnTo>
                    <a:lnTo>
                      <a:pt x="950" y="282"/>
                    </a:lnTo>
                    <a:lnTo>
                      <a:pt x="860" y="330"/>
                    </a:lnTo>
                    <a:lnTo>
                      <a:pt x="778" y="378"/>
                    </a:lnTo>
                    <a:lnTo>
                      <a:pt x="702" y="428"/>
                    </a:lnTo>
                    <a:lnTo>
                      <a:pt x="632" y="474"/>
                    </a:lnTo>
                    <a:lnTo>
                      <a:pt x="568" y="522"/>
                    </a:lnTo>
                    <a:lnTo>
                      <a:pt x="508" y="568"/>
                    </a:lnTo>
                    <a:lnTo>
                      <a:pt x="452" y="612"/>
                    </a:lnTo>
                    <a:lnTo>
                      <a:pt x="402" y="656"/>
                    </a:lnTo>
                    <a:lnTo>
                      <a:pt x="402" y="656"/>
                    </a:lnTo>
                    <a:lnTo>
                      <a:pt x="284" y="758"/>
                    </a:lnTo>
                    <a:lnTo>
                      <a:pt x="284" y="758"/>
                    </a:lnTo>
                    <a:lnTo>
                      <a:pt x="220" y="812"/>
                    </a:lnTo>
                    <a:lnTo>
                      <a:pt x="190" y="836"/>
                    </a:lnTo>
                    <a:lnTo>
                      <a:pt x="160" y="858"/>
                    </a:lnTo>
                    <a:lnTo>
                      <a:pt x="128" y="880"/>
                    </a:lnTo>
                    <a:lnTo>
                      <a:pt x="98" y="898"/>
                    </a:lnTo>
                    <a:lnTo>
                      <a:pt x="66" y="916"/>
                    </a:lnTo>
                    <a:lnTo>
                      <a:pt x="32" y="932"/>
                    </a:lnTo>
                    <a:lnTo>
                      <a:pt x="32" y="932"/>
                    </a:lnTo>
                    <a:lnTo>
                      <a:pt x="0" y="998"/>
                    </a:lnTo>
                    <a:lnTo>
                      <a:pt x="3054" y="998"/>
                    </a:lnTo>
                    <a:lnTo>
                      <a:pt x="3054" y="1044"/>
                    </a:lnTo>
                    <a:lnTo>
                      <a:pt x="3054" y="1044"/>
                    </a:lnTo>
                    <a:lnTo>
                      <a:pt x="3054" y="6"/>
                    </a:lnTo>
                    <a:lnTo>
                      <a:pt x="3054" y="0"/>
                    </a:lnTo>
                    <a:close/>
                  </a:path>
                </a:pathLst>
              </a:custGeom>
              <a:solidFill>
                <a:srgbClr val="F25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700"/>
              </a:p>
            </p:txBody>
          </p:sp>
          <p:sp>
            <p:nvSpPr>
              <p:cNvPr id="15" name="Freeform 250"/>
              <p:cNvSpPr>
                <a:spLocks/>
              </p:cNvSpPr>
              <p:nvPr/>
            </p:nvSpPr>
            <p:spPr bwMode="auto">
              <a:xfrm>
                <a:off x="5846497" y="-1025590"/>
                <a:ext cx="4794250" cy="3519292"/>
              </a:xfrm>
              <a:custGeom>
                <a:avLst/>
                <a:gdLst>
                  <a:gd name="T0" fmla="*/ 3020 w 3020"/>
                  <a:gd name="T1" fmla="*/ 0 h 1922"/>
                  <a:gd name="T2" fmla="*/ 2852 w 3020"/>
                  <a:gd name="T3" fmla="*/ 8 h 1922"/>
                  <a:gd name="T4" fmla="*/ 2590 w 3020"/>
                  <a:gd name="T5" fmla="*/ 26 h 1922"/>
                  <a:gd name="T6" fmla="*/ 2250 w 3020"/>
                  <a:gd name="T7" fmla="*/ 62 h 1922"/>
                  <a:gd name="T8" fmla="*/ 2064 w 3020"/>
                  <a:gd name="T9" fmla="*/ 88 h 1922"/>
                  <a:gd name="T10" fmla="*/ 1870 w 3020"/>
                  <a:gd name="T11" fmla="*/ 120 h 1922"/>
                  <a:gd name="T12" fmla="*/ 1676 w 3020"/>
                  <a:gd name="T13" fmla="*/ 160 h 1922"/>
                  <a:gd name="T14" fmla="*/ 1486 w 3020"/>
                  <a:gd name="T15" fmla="*/ 206 h 1922"/>
                  <a:gd name="T16" fmla="*/ 1302 w 3020"/>
                  <a:gd name="T17" fmla="*/ 262 h 1922"/>
                  <a:gd name="T18" fmla="*/ 1132 w 3020"/>
                  <a:gd name="T19" fmla="*/ 326 h 1922"/>
                  <a:gd name="T20" fmla="*/ 978 w 3020"/>
                  <a:gd name="T21" fmla="*/ 400 h 1922"/>
                  <a:gd name="T22" fmla="*/ 910 w 3020"/>
                  <a:gd name="T23" fmla="*/ 440 h 1922"/>
                  <a:gd name="T24" fmla="*/ 846 w 3020"/>
                  <a:gd name="T25" fmla="*/ 484 h 1922"/>
                  <a:gd name="T26" fmla="*/ 790 w 3020"/>
                  <a:gd name="T27" fmla="*/ 530 h 1922"/>
                  <a:gd name="T28" fmla="*/ 740 w 3020"/>
                  <a:gd name="T29" fmla="*/ 578 h 1922"/>
                  <a:gd name="T30" fmla="*/ 698 w 3020"/>
                  <a:gd name="T31" fmla="*/ 626 h 1922"/>
                  <a:gd name="T32" fmla="*/ 622 w 3020"/>
                  <a:gd name="T33" fmla="*/ 722 h 1922"/>
                  <a:gd name="T34" fmla="*/ 556 w 3020"/>
                  <a:gd name="T35" fmla="*/ 816 h 1922"/>
                  <a:gd name="T36" fmla="*/ 498 w 3020"/>
                  <a:gd name="T37" fmla="*/ 918 h 1922"/>
                  <a:gd name="T38" fmla="*/ 468 w 3020"/>
                  <a:gd name="T39" fmla="*/ 970 h 1922"/>
                  <a:gd name="T40" fmla="*/ 468 w 3020"/>
                  <a:gd name="T41" fmla="*/ 972 h 1922"/>
                  <a:gd name="T42" fmla="*/ 488 w 3020"/>
                  <a:gd name="T43" fmla="*/ 938 h 1922"/>
                  <a:gd name="T44" fmla="*/ 488 w 3020"/>
                  <a:gd name="T45" fmla="*/ 938 h 1922"/>
                  <a:gd name="T46" fmla="*/ 442 w 3020"/>
                  <a:gd name="T47" fmla="*/ 1022 h 1922"/>
                  <a:gd name="T48" fmla="*/ 0 w 3020"/>
                  <a:gd name="T49" fmla="*/ 1922 h 1922"/>
                  <a:gd name="T50" fmla="*/ 32 w 3020"/>
                  <a:gd name="T51" fmla="*/ 1906 h 1922"/>
                  <a:gd name="T52" fmla="*/ 96 w 3020"/>
                  <a:gd name="T53" fmla="*/ 1870 h 1922"/>
                  <a:gd name="T54" fmla="*/ 156 w 3020"/>
                  <a:gd name="T55" fmla="*/ 1826 h 1922"/>
                  <a:gd name="T56" fmla="*/ 250 w 3020"/>
                  <a:gd name="T57" fmla="*/ 1750 h 1922"/>
                  <a:gd name="T58" fmla="*/ 368 w 3020"/>
                  <a:gd name="T59" fmla="*/ 1648 h 1922"/>
                  <a:gd name="T60" fmla="*/ 418 w 3020"/>
                  <a:gd name="T61" fmla="*/ 1604 h 1922"/>
                  <a:gd name="T62" fmla="*/ 534 w 3020"/>
                  <a:gd name="T63" fmla="*/ 1512 h 1922"/>
                  <a:gd name="T64" fmla="*/ 670 w 3020"/>
                  <a:gd name="T65" fmla="*/ 1416 h 1922"/>
                  <a:gd name="T66" fmla="*/ 830 w 3020"/>
                  <a:gd name="T67" fmla="*/ 1318 h 1922"/>
                  <a:gd name="T68" fmla="*/ 922 w 3020"/>
                  <a:gd name="T69" fmla="*/ 1270 h 1922"/>
                  <a:gd name="T70" fmla="*/ 1020 w 3020"/>
                  <a:gd name="T71" fmla="*/ 1226 h 1922"/>
                  <a:gd name="T72" fmla="*/ 1134 w 3020"/>
                  <a:gd name="T73" fmla="*/ 1188 h 1922"/>
                  <a:gd name="T74" fmla="*/ 1260 w 3020"/>
                  <a:gd name="T75" fmla="*/ 1152 h 1922"/>
                  <a:gd name="T76" fmla="*/ 1398 w 3020"/>
                  <a:gd name="T77" fmla="*/ 1122 h 1922"/>
                  <a:gd name="T78" fmla="*/ 1544 w 3020"/>
                  <a:gd name="T79" fmla="*/ 1096 h 1922"/>
                  <a:gd name="T80" fmla="*/ 1850 w 3020"/>
                  <a:gd name="T81" fmla="*/ 1054 h 1922"/>
                  <a:gd name="T82" fmla="*/ 2162 w 3020"/>
                  <a:gd name="T83" fmla="*/ 1026 h 1922"/>
                  <a:gd name="T84" fmla="*/ 2460 w 3020"/>
                  <a:gd name="T85" fmla="*/ 1006 h 1922"/>
                  <a:gd name="T86" fmla="*/ 2840 w 3020"/>
                  <a:gd name="T87" fmla="*/ 992 h 1922"/>
                  <a:gd name="T88" fmla="*/ 3020 w 3020"/>
                  <a:gd name="T89" fmla="*/ 992 h 1922"/>
                  <a:gd name="T90" fmla="*/ 3020 w 3020"/>
                  <a:gd name="T91" fmla="*/ 0 h 1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20" h="1922">
                    <a:moveTo>
                      <a:pt x="3020" y="0"/>
                    </a:moveTo>
                    <a:lnTo>
                      <a:pt x="3020" y="0"/>
                    </a:lnTo>
                    <a:lnTo>
                      <a:pt x="2942" y="2"/>
                    </a:lnTo>
                    <a:lnTo>
                      <a:pt x="2852" y="8"/>
                    </a:lnTo>
                    <a:lnTo>
                      <a:pt x="2732" y="14"/>
                    </a:lnTo>
                    <a:lnTo>
                      <a:pt x="2590" y="26"/>
                    </a:lnTo>
                    <a:lnTo>
                      <a:pt x="2428" y="42"/>
                    </a:lnTo>
                    <a:lnTo>
                      <a:pt x="2250" y="62"/>
                    </a:lnTo>
                    <a:lnTo>
                      <a:pt x="2158" y="74"/>
                    </a:lnTo>
                    <a:lnTo>
                      <a:pt x="2064" y="88"/>
                    </a:lnTo>
                    <a:lnTo>
                      <a:pt x="1966" y="104"/>
                    </a:lnTo>
                    <a:lnTo>
                      <a:pt x="1870" y="120"/>
                    </a:lnTo>
                    <a:lnTo>
                      <a:pt x="1772" y="140"/>
                    </a:lnTo>
                    <a:lnTo>
                      <a:pt x="1676" y="160"/>
                    </a:lnTo>
                    <a:lnTo>
                      <a:pt x="1580" y="182"/>
                    </a:lnTo>
                    <a:lnTo>
                      <a:pt x="1486" y="206"/>
                    </a:lnTo>
                    <a:lnTo>
                      <a:pt x="1392" y="232"/>
                    </a:lnTo>
                    <a:lnTo>
                      <a:pt x="1302" y="262"/>
                    </a:lnTo>
                    <a:lnTo>
                      <a:pt x="1216" y="292"/>
                    </a:lnTo>
                    <a:lnTo>
                      <a:pt x="1132" y="326"/>
                    </a:lnTo>
                    <a:lnTo>
                      <a:pt x="1052" y="362"/>
                    </a:lnTo>
                    <a:lnTo>
                      <a:pt x="978" y="400"/>
                    </a:lnTo>
                    <a:lnTo>
                      <a:pt x="942" y="420"/>
                    </a:lnTo>
                    <a:lnTo>
                      <a:pt x="910" y="440"/>
                    </a:lnTo>
                    <a:lnTo>
                      <a:pt x="876" y="462"/>
                    </a:lnTo>
                    <a:lnTo>
                      <a:pt x="846" y="484"/>
                    </a:lnTo>
                    <a:lnTo>
                      <a:pt x="816" y="506"/>
                    </a:lnTo>
                    <a:lnTo>
                      <a:pt x="790" y="530"/>
                    </a:lnTo>
                    <a:lnTo>
                      <a:pt x="764" y="554"/>
                    </a:lnTo>
                    <a:lnTo>
                      <a:pt x="740" y="578"/>
                    </a:lnTo>
                    <a:lnTo>
                      <a:pt x="740" y="578"/>
                    </a:lnTo>
                    <a:lnTo>
                      <a:pt x="698" y="626"/>
                    </a:lnTo>
                    <a:lnTo>
                      <a:pt x="658" y="674"/>
                    </a:lnTo>
                    <a:lnTo>
                      <a:pt x="622" y="722"/>
                    </a:lnTo>
                    <a:lnTo>
                      <a:pt x="588" y="768"/>
                    </a:lnTo>
                    <a:lnTo>
                      <a:pt x="556" y="816"/>
                    </a:lnTo>
                    <a:lnTo>
                      <a:pt x="526" y="866"/>
                    </a:lnTo>
                    <a:lnTo>
                      <a:pt x="498" y="918"/>
                    </a:lnTo>
                    <a:lnTo>
                      <a:pt x="468" y="970"/>
                    </a:lnTo>
                    <a:lnTo>
                      <a:pt x="468" y="970"/>
                    </a:lnTo>
                    <a:lnTo>
                      <a:pt x="468" y="972"/>
                    </a:lnTo>
                    <a:lnTo>
                      <a:pt x="468" y="972"/>
                    </a:lnTo>
                    <a:lnTo>
                      <a:pt x="488" y="938"/>
                    </a:lnTo>
                    <a:lnTo>
                      <a:pt x="488" y="938"/>
                    </a:lnTo>
                    <a:lnTo>
                      <a:pt x="488" y="938"/>
                    </a:lnTo>
                    <a:lnTo>
                      <a:pt x="488" y="938"/>
                    </a:lnTo>
                    <a:lnTo>
                      <a:pt x="442" y="1022"/>
                    </a:lnTo>
                    <a:lnTo>
                      <a:pt x="442" y="1022"/>
                    </a:lnTo>
                    <a:lnTo>
                      <a:pt x="248" y="1418"/>
                    </a:lnTo>
                    <a:lnTo>
                      <a:pt x="0" y="1922"/>
                    </a:lnTo>
                    <a:lnTo>
                      <a:pt x="0" y="1922"/>
                    </a:lnTo>
                    <a:lnTo>
                      <a:pt x="32" y="1906"/>
                    </a:lnTo>
                    <a:lnTo>
                      <a:pt x="64" y="1888"/>
                    </a:lnTo>
                    <a:lnTo>
                      <a:pt x="96" y="1870"/>
                    </a:lnTo>
                    <a:lnTo>
                      <a:pt x="126" y="1848"/>
                    </a:lnTo>
                    <a:lnTo>
                      <a:pt x="156" y="1826"/>
                    </a:lnTo>
                    <a:lnTo>
                      <a:pt x="188" y="1802"/>
                    </a:lnTo>
                    <a:lnTo>
                      <a:pt x="250" y="1750"/>
                    </a:lnTo>
                    <a:lnTo>
                      <a:pt x="250" y="1750"/>
                    </a:lnTo>
                    <a:lnTo>
                      <a:pt x="368" y="1648"/>
                    </a:lnTo>
                    <a:lnTo>
                      <a:pt x="368" y="1648"/>
                    </a:lnTo>
                    <a:lnTo>
                      <a:pt x="418" y="1604"/>
                    </a:lnTo>
                    <a:lnTo>
                      <a:pt x="474" y="1560"/>
                    </a:lnTo>
                    <a:lnTo>
                      <a:pt x="534" y="1512"/>
                    </a:lnTo>
                    <a:lnTo>
                      <a:pt x="600" y="1464"/>
                    </a:lnTo>
                    <a:lnTo>
                      <a:pt x="670" y="1416"/>
                    </a:lnTo>
                    <a:lnTo>
                      <a:pt x="746" y="1368"/>
                    </a:lnTo>
                    <a:lnTo>
                      <a:pt x="830" y="1318"/>
                    </a:lnTo>
                    <a:lnTo>
                      <a:pt x="922" y="1270"/>
                    </a:lnTo>
                    <a:lnTo>
                      <a:pt x="922" y="1270"/>
                    </a:lnTo>
                    <a:lnTo>
                      <a:pt x="968" y="1248"/>
                    </a:lnTo>
                    <a:lnTo>
                      <a:pt x="1020" y="1226"/>
                    </a:lnTo>
                    <a:lnTo>
                      <a:pt x="1074" y="1206"/>
                    </a:lnTo>
                    <a:lnTo>
                      <a:pt x="1134" y="1188"/>
                    </a:lnTo>
                    <a:lnTo>
                      <a:pt x="1196" y="1170"/>
                    </a:lnTo>
                    <a:lnTo>
                      <a:pt x="1260" y="1152"/>
                    </a:lnTo>
                    <a:lnTo>
                      <a:pt x="1328" y="1138"/>
                    </a:lnTo>
                    <a:lnTo>
                      <a:pt x="1398" y="1122"/>
                    </a:lnTo>
                    <a:lnTo>
                      <a:pt x="1470" y="1110"/>
                    </a:lnTo>
                    <a:lnTo>
                      <a:pt x="1544" y="1096"/>
                    </a:lnTo>
                    <a:lnTo>
                      <a:pt x="1694" y="1074"/>
                    </a:lnTo>
                    <a:lnTo>
                      <a:pt x="1850" y="1054"/>
                    </a:lnTo>
                    <a:lnTo>
                      <a:pt x="2006" y="1038"/>
                    </a:lnTo>
                    <a:lnTo>
                      <a:pt x="2162" y="1026"/>
                    </a:lnTo>
                    <a:lnTo>
                      <a:pt x="2314" y="1014"/>
                    </a:lnTo>
                    <a:lnTo>
                      <a:pt x="2460" y="1006"/>
                    </a:lnTo>
                    <a:lnTo>
                      <a:pt x="2598" y="1000"/>
                    </a:lnTo>
                    <a:lnTo>
                      <a:pt x="2840" y="992"/>
                    </a:lnTo>
                    <a:lnTo>
                      <a:pt x="3020" y="990"/>
                    </a:lnTo>
                    <a:lnTo>
                      <a:pt x="3020" y="992"/>
                    </a:lnTo>
                    <a:lnTo>
                      <a:pt x="3020" y="992"/>
                    </a:lnTo>
                    <a:lnTo>
                      <a:pt x="3020" y="0"/>
                    </a:lnTo>
                    <a:close/>
                  </a:path>
                </a:pathLst>
              </a:custGeom>
              <a:solidFill>
                <a:srgbClr val="4F6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700"/>
              </a:p>
            </p:txBody>
          </p:sp>
          <p:sp>
            <p:nvSpPr>
              <p:cNvPr id="16" name="Freeform 260"/>
              <p:cNvSpPr>
                <a:spLocks/>
              </p:cNvSpPr>
              <p:nvPr/>
            </p:nvSpPr>
            <p:spPr bwMode="auto">
              <a:xfrm>
                <a:off x="480747" y="717577"/>
                <a:ext cx="6124575" cy="3951422"/>
              </a:xfrm>
              <a:custGeom>
                <a:avLst/>
                <a:gdLst>
                  <a:gd name="T0" fmla="*/ 1968 w 3858"/>
                  <a:gd name="T1" fmla="*/ 2158 h 2158"/>
                  <a:gd name="T2" fmla="*/ 2090 w 3858"/>
                  <a:gd name="T3" fmla="*/ 2150 h 2158"/>
                  <a:gd name="T4" fmla="*/ 2206 w 3858"/>
                  <a:gd name="T5" fmla="*/ 2126 h 2158"/>
                  <a:gd name="T6" fmla="*/ 2320 w 3858"/>
                  <a:gd name="T7" fmla="*/ 2090 h 2158"/>
                  <a:gd name="T8" fmla="*/ 2430 w 3858"/>
                  <a:gd name="T9" fmla="*/ 2042 h 2158"/>
                  <a:gd name="T10" fmla="*/ 2534 w 3858"/>
                  <a:gd name="T11" fmla="*/ 1984 h 2158"/>
                  <a:gd name="T12" fmla="*/ 2632 w 3858"/>
                  <a:gd name="T13" fmla="*/ 1918 h 2158"/>
                  <a:gd name="T14" fmla="*/ 2726 w 3858"/>
                  <a:gd name="T15" fmla="*/ 1846 h 2158"/>
                  <a:gd name="T16" fmla="*/ 2814 w 3858"/>
                  <a:gd name="T17" fmla="*/ 1770 h 2158"/>
                  <a:gd name="T18" fmla="*/ 2896 w 3858"/>
                  <a:gd name="T19" fmla="*/ 1692 h 2158"/>
                  <a:gd name="T20" fmla="*/ 2970 w 3858"/>
                  <a:gd name="T21" fmla="*/ 1612 h 2158"/>
                  <a:gd name="T22" fmla="*/ 3098 w 3858"/>
                  <a:gd name="T23" fmla="*/ 1456 h 2158"/>
                  <a:gd name="T24" fmla="*/ 3194 w 3858"/>
                  <a:gd name="T25" fmla="*/ 1318 h 2158"/>
                  <a:gd name="T26" fmla="*/ 3256 w 3858"/>
                  <a:gd name="T27" fmla="*/ 1212 h 2158"/>
                  <a:gd name="T28" fmla="*/ 3328 w 3858"/>
                  <a:gd name="T29" fmla="*/ 1074 h 2158"/>
                  <a:gd name="T30" fmla="*/ 3616 w 3858"/>
                  <a:gd name="T31" fmla="*/ 494 h 2158"/>
                  <a:gd name="T32" fmla="*/ 3858 w 3858"/>
                  <a:gd name="T33" fmla="*/ 0 h 2158"/>
                  <a:gd name="T34" fmla="*/ 3758 w 3858"/>
                  <a:gd name="T35" fmla="*/ 178 h 2158"/>
                  <a:gd name="T36" fmla="*/ 3620 w 3858"/>
                  <a:gd name="T37" fmla="*/ 414 h 2158"/>
                  <a:gd name="T38" fmla="*/ 3502 w 3858"/>
                  <a:gd name="T39" fmla="*/ 602 h 2158"/>
                  <a:gd name="T40" fmla="*/ 3428 w 3858"/>
                  <a:gd name="T41" fmla="*/ 712 h 2158"/>
                  <a:gd name="T42" fmla="*/ 3392 w 3858"/>
                  <a:gd name="T43" fmla="*/ 760 h 2158"/>
                  <a:gd name="T44" fmla="*/ 3312 w 3858"/>
                  <a:gd name="T45" fmla="*/ 860 h 2158"/>
                  <a:gd name="T46" fmla="*/ 3232 w 3858"/>
                  <a:gd name="T47" fmla="*/ 950 h 2158"/>
                  <a:gd name="T48" fmla="*/ 3168 w 3858"/>
                  <a:gd name="T49" fmla="*/ 1016 h 2158"/>
                  <a:gd name="T50" fmla="*/ 3136 w 3858"/>
                  <a:gd name="T51" fmla="*/ 1042 h 2158"/>
                  <a:gd name="T52" fmla="*/ 3130 w 3858"/>
                  <a:gd name="T53" fmla="*/ 1044 h 2158"/>
                  <a:gd name="T54" fmla="*/ 2940 w 3858"/>
                  <a:gd name="T55" fmla="*/ 1092 h 2158"/>
                  <a:gd name="T56" fmla="*/ 2726 w 3858"/>
                  <a:gd name="T57" fmla="*/ 1136 h 2158"/>
                  <a:gd name="T58" fmla="*/ 2492 w 3858"/>
                  <a:gd name="T59" fmla="*/ 1174 h 2158"/>
                  <a:gd name="T60" fmla="*/ 2244 w 3858"/>
                  <a:gd name="T61" fmla="*/ 1210 h 2158"/>
                  <a:gd name="T62" fmla="*/ 1726 w 3858"/>
                  <a:gd name="T63" fmla="*/ 1270 h 2158"/>
                  <a:gd name="T64" fmla="*/ 1212 w 3858"/>
                  <a:gd name="T65" fmla="*/ 1314 h 2158"/>
                  <a:gd name="T66" fmla="*/ 742 w 3858"/>
                  <a:gd name="T67" fmla="*/ 1348 h 2158"/>
                  <a:gd name="T68" fmla="*/ 356 w 3858"/>
                  <a:gd name="T69" fmla="*/ 1370 h 2158"/>
                  <a:gd name="T70" fmla="*/ 0 w 3858"/>
                  <a:gd name="T71" fmla="*/ 1386 h 2158"/>
                  <a:gd name="T72" fmla="*/ 0 w 3858"/>
                  <a:gd name="T73" fmla="*/ 2158 h 2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58" h="2158">
                    <a:moveTo>
                      <a:pt x="1968" y="2158"/>
                    </a:moveTo>
                    <a:lnTo>
                      <a:pt x="1968" y="2158"/>
                    </a:lnTo>
                    <a:lnTo>
                      <a:pt x="2030" y="2156"/>
                    </a:lnTo>
                    <a:lnTo>
                      <a:pt x="2090" y="2150"/>
                    </a:lnTo>
                    <a:lnTo>
                      <a:pt x="2148" y="2140"/>
                    </a:lnTo>
                    <a:lnTo>
                      <a:pt x="2206" y="2126"/>
                    </a:lnTo>
                    <a:lnTo>
                      <a:pt x="2264" y="2110"/>
                    </a:lnTo>
                    <a:lnTo>
                      <a:pt x="2320" y="2090"/>
                    </a:lnTo>
                    <a:lnTo>
                      <a:pt x="2376" y="2068"/>
                    </a:lnTo>
                    <a:lnTo>
                      <a:pt x="2430" y="2042"/>
                    </a:lnTo>
                    <a:lnTo>
                      <a:pt x="2482" y="2014"/>
                    </a:lnTo>
                    <a:lnTo>
                      <a:pt x="2534" y="1984"/>
                    </a:lnTo>
                    <a:lnTo>
                      <a:pt x="2584" y="1952"/>
                    </a:lnTo>
                    <a:lnTo>
                      <a:pt x="2632" y="1918"/>
                    </a:lnTo>
                    <a:lnTo>
                      <a:pt x="2680" y="1884"/>
                    </a:lnTo>
                    <a:lnTo>
                      <a:pt x="2726" y="1846"/>
                    </a:lnTo>
                    <a:lnTo>
                      <a:pt x="2772" y="1808"/>
                    </a:lnTo>
                    <a:lnTo>
                      <a:pt x="2814" y="1770"/>
                    </a:lnTo>
                    <a:lnTo>
                      <a:pt x="2856" y="1732"/>
                    </a:lnTo>
                    <a:lnTo>
                      <a:pt x="2896" y="1692"/>
                    </a:lnTo>
                    <a:lnTo>
                      <a:pt x="2934" y="1652"/>
                    </a:lnTo>
                    <a:lnTo>
                      <a:pt x="2970" y="1612"/>
                    </a:lnTo>
                    <a:lnTo>
                      <a:pt x="3038" y="1532"/>
                    </a:lnTo>
                    <a:lnTo>
                      <a:pt x="3098" y="1456"/>
                    </a:lnTo>
                    <a:lnTo>
                      <a:pt x="3150" y="1384"/>
                    </a:lnTo>
                    <a:lnTo>
                      <a:pt x="3194" y="1318"/>
                    </a:lnTo>
                    <a:lnTo>
                      <a:pt x="3230" y="1260"/>
                    </a:lnTo>
                    <a:lnTo>
                      <a:pt x="3256" y="1212"/>
                    </a:lnTo>
                    <a:lnTo>
                      <a:pt x="3256" y="1212"/>
                    </a:lnTo>
                    <a:lnTo>
                      <a:pt x="3328" y="1074"/>
                    </a:lnTo>
                    <a:lnTo>
                      <a:pt x="3416" y="896"/>
                    </a:lnTo>
                    <a:lnTo>
                      <a:pt x="3616" y="494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10" y="86"/>
                    </a:lnTo>
                    <a:lnTo>
                      <a:pt x="3758" y="178"/>
                    </a:lnTo>
                    <a:lnTo>
                      <a:pt x="3694" y="290"/>
                    </a:lnTo>
                    <a:lnTo>
                      <a:pt x="3620" y="414"/>
                    </a:lnTo>
                    <a:lnTo>
                      <a:pt x="3542" y="540"/>
                    </a:lnTo>
                    <a:lnTo>
                      <a:pt x="3502" y="602"/>
                    </a:lnTo>
                    <a:lnTo>
                      <a:pt x="3464" y="660"/>
                    </a:lnTo>
                    <a:lnTo>
                      <a:pt x="3428" y="712"/>
                    </a:lnTo>
                    <a:lnTo>
                      <a:pt x="3392" y="760"/>
                    </a:lnTo>
                    <a:lnTo>
                      <a:pt x="3392" y="760"/>
                    </a:lnTo>
                    <a:lnTo>
                      <a:pt x="3352" y="810"/>
                    </a:lnTo>
                    <a:lnTo>
                      <a:pt x="3312" y="860"/>
                    </a:lnTo>
                    <a:lnTo>
                      <a:pt x="3270" y="906"/>
                    </a:lnTo>
                    <a:lnTo>
                      <a:pt x="3232" y="950"/>
                    </a:lnTo>
                    <a:lnTo>
                      <a:pt x="3196" y="986"/>
                    </a:lnTo>
                    <a:lnTo>
                      <a:pt x="3168" y="1016"/>
                    </a:lnTo>
                    <a:lnTo>
                      <a:pt x="3144" y="1036"/>
                    </a:lnTo>
                    <a:lnTo>
                      <a:pt x="3136" y="1042"/>
                    </a:lnTo>
                    <a:lnTo>
                      <a:pt x="3130" y="1044"/>
                    </a:lnTo>
                    <a:lnTo>
                      <a:pt x="3130" y="1044"/>
                    </a:lnTo>
                    <a:lnTo>
                      <a:pt x="3038" y="1068"/>
                    </a:lnTo>
                    <a:lnTo>
                      <a:pt x="2940" y="1092"/>
                    </a:lnTo>
                    <a:lnTo>
                      <a:pt x="2836" y="1114"/>
                    </a:lnTo>
                    <a:lnTo>
                      <a:pt x="2726" y="1136"/>
                    </a:lnTo>
                    <a:lnTo>
                      <a:pt x="2610" y="1156"/>
                    </a:lnTo>
                    <a:lnTo>
                      <a:pt x="2492" y="1174"/>
                    </a:lnTo>
                    <a:lnTo>
                      <a:pt x="2370" y="1192"/>
                    </a:lnTo>
                    <a:lnTo>
                      <a:pt x="2244" y="1210"/>
                    </a:lnTo>
                    <a:lnTo>
                      <a:pt x="1986" y="1242"/>
                    </a:lnTo>
                    <a:lnTo>
                      <a:pt x="1726" y="1270"/>
                    </a:lnTo>
                    <a:lnTo>
                      <a:pt x="1466" y="1294"/>
                    </a:lnTo>
                    <a:lnTo>
                      <a:pt x="1212" y="1314"/>
                    </a:lnTo>
                    <a:lnTo>
                      <a:pt x="968" y="1334"/>
                    </a:lnTo>
                    <a:lnTo>
                      <a:pt x="742" y="1348"/>
                    </a:lnTo>
                    <a:lnTo>
                      <a:pt x="536" y="1360"/>
                    </a:lnTo>
                    <a:lnTo>
                      <a:pt x="356" y="1370"/>
                    </a:lnTo>
                    <a:lnTo>
                      <a:pt x="96" y="1382"/>
                    </a:lnTo>
                    <a:lnTo>
                      <a:pt x="0" y="1386"/>
                    </a:lnTo>
                    <a:lnTo>
                      <a:pt x="0" y="2158"/>
                    </a:lnTo>
                    <a:lnTo>
                      <a:pt x="0" y="2158"/>
                    </a:lnTo>
                    <a:lnTo>
                      <a:pt x="1968" y="2158"/>
                    </a:lnTo>
                    <a:close/>
                  </a:path>
                </a:pathLst>
              </a:custGeom>
              <a:solidFill>
                <a:srgbClr val="344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700"/>
              </a:p>
            </p:txBody>
          </p:sp>
          <p:sp>
            <p:nvSpPr>
              <p:cNvPr id="17" name="Freeform 263"/>
              <p:cNvSpPr>
                <a:spLocks/>
              </p:cNvSpPr>
              <p:nvPr/>
            </p:nvSpPr>
            <p:spPr bwMode="auto">
              <a:xfrm>
                <a:off x="480747" y="691942"/>
                <a:ext cx="6140450" cy="2032474"/>
              </a:xfrm>
              <a:custGeom>
                <a:avLst/>
                <a:gdLst>
                  <a:gd name="T0" fmla="*/ 3868 w 3868"/>
                  <a:gd name="T1" fmla="*/ 0 h 1110"/>
                  <a:gd name="T2" fmla="*/ 3674 w 3868"/>
                  <a:gd name="T3" fmla="*/ 326 h 1110"/>
                  <a:gd name="T4" fmla="*/ 3500 w 3868"/>
                  <a:gd name="T5" fmla="*/ 592 h 1110"/>
                  <a:gd name="T6" fmla="*/ 3424 w 3868"/>
                  <a:gd name="T7" fmla="*/ 698 h 1110"/>
                  <a:gd name="T8" fmla="*/ 3354 w 3868"/>
                  <a:gd name="T9" fmla="*/ 786 h 1110"/>
                  <a:gd name="T10" fmla="*/ 3290 w 3868"/>
                  <a:gd name="T11" fmla="*/ 852 h 1110"/>
                  <a:gd name="T12" fmla="*/ 3234 w 3868"/>
                  <a:gd name="T13" fmla="*/ 896 h 1110"/>
                  <a:gd name="T14" fmla="*/ 3228 w 3868"/>
                  <a:gd name="T15" fmla="*/ 898 h 1110"/>
                  <a:gd name="T16" fmla="*/ 3204 w 3868"/>
                  <a:gd name="T17" fmla="*/ 902 h 1110"/>
                  <a:gd name="T18" fmla="*/ 3158 w 3868"/>
                  <a:gd name="T19" fmla="*/ 898 h 1110"/>
                  <a:gd name="T20" fmla="*/ 3100 w 3868"/>
                  <a:gd name="T21" fmla="*/ 882 h 1110"/>
                  <a:gd name="T22" fmla="*/ 2970 w 3868"/>
                  <a:gd name="T23" fmla="*/ 836 h 1110"/>
                  <a:gd name="T24" fmla="*/ 2854 w 3868"/>
                  <a:gd name="T25" fmla="*/ 786 h 1110"/>
                  <a:gd name="T26" fmla="*/ 2812 w 3868"/>
                  <a:gd name="T27" fmla="*/ 766 h 1110"/>
                  <a:gd name="T28" fmla="*/ 2694 w 3868"/>
                  <a:gd name="T29" fmla="*/ 708 h 1110"/>
                  <a:gd name="T30" fmla="*/ 2590 w 3868"/>
                  <a:gd name="T31" fmla="*/ 664 h 1110"/>
                  <a:gd name="T32" fmla="*/ 2500 w 3868"/>
                  <a:gd name="T33" fmla="*/ 634 h 1110"/>
                  <a:gd name="T34" fmla="*/ 2422 w 3868"/>
                  <a:gd name="T35" fmla="*/ 612 h 1110"/>
                  <a:gd name="T36" fmla="*/ 2356 w 3868"/>
                  <a:gd name="T37" fmla="*/ 600 h 1110"/>
                  <a:gd name="T38" fmla="*/ 2258 w 3868"/>
                  <a:gd name="T39" fmla="*/ 590 h 1110"/>
                  <a:gd name="T40" fmla="*/ 2224 w 3868"/>
                  <a:gd name="T41" fmla="*/ 588 h 1110"/>
                  <a:gd name="T42" fmla="*/ 0 w 3868"/>
                  <a:gd name="T43" fmla="*/ 1110 h 1110"/>
                  <a:gd name="T44" fmla="*/ 2564 w 3868"/>
                  <a:gd name="T45" fmla="*/ 1108 h 1110"/>
                  <a:gd name="T46" fmla="*/ 2644 w 3868"/>
                  <a:gd name="T47" fmla="*/ 1106 h 1110"/>
                  <a:gd name="T48" fmla="*/ 2782 w 3868"/>
                  <a:gd name="T49" fmla="*/ 1096 h 1110"/>
                  <a:gd name="T50" fmla="*/ 2892 w 3868"/>
                  <a:gd name="T51" fmla="*/ 1080 h 1110"/>
                  <a:gd name="T52" fmla="*/ 3008 w 3868"/>
                  <a:gd name="T53" fmla="*/ 1056 h 1110"/>
                  <a:gd name="T54" fmla="*/ 3120 w 3868"/>
                  <a:gd name="T55" fmla="*/ 1020 h 1110"/>
                  <a:gd name="T56" fmla="*/ 3172 w 3868"/>
                  <a:gd name="T57" fmla="*/ 998 h 1110"/>
                  <a:gd name="T58" fmla="*/ 3218 w 3868"/>
                  <a:gd name="T59" fmla="*/ 972 h 1110"/>
                  <a:gd name="T60" fmla="*/ 3260 w 3868"/>
                  <a:gd name="T61" fmla="*/ 940 h 1110"/>
                  <a:gd name="T62" fmla="*/ 3298 w 3868"/>
                  <a:gd name="T63" fmla="*/ 904 h 1110"/>
                  <a:gd name="T64" fmla="*/ 3380 w 3868"/>
                  <a:gd name="T65" fmla="*/ 810 h 1110"/>
                  <a:gd name="T66" fmla="*/ 3464 w 3868"/>
                  <a:gd name="T67" fmla="*/ 694 h 1110"/>
                  <a:gd name="T68" fmla="*/ 3550 w 3868"/>
                  <a:gd name="T69" fmla="*/ 564 h 1110"/>
                  <a:gd name="T70" fmla="*/ 3672 w 3868"/>
                  <a:gd name="T71" fmla="*/ 358 h 1110"/>
                  <a:gd name="T72" fmla="*/ 3812 w 3868"/>
                  <a:gd name="T73" fmla="*/ 102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68" h="1110">
                    <a:moveTo>
                      <a:pt x="3868" y="0"/>
                    </a:moveTo>
                    <a:lnTo>
                      <a:pt x="3868" y="0"/>
                    </a:lnTo>
                    <a:lnTo>
                      <a:pt x="3768" y="170"/>
                    </a:lnTo>
                    <a:lnTo>
                      <a:pt x="3674" y="326"/>
                    </a:lnTo>
                    <a:lnTo>
                      <a:pt x="3584" y="466"/>
                    </a:lnTo>
                    <a:lnTo>
                      <a:pt x="3500" y="592"/>
                    </a:lnTo>
                    <a:lnTo>
                      <a:pt x="3462" y="648"/>
                    </a:lnTo>
                    <a:lnTo>
                      <a:pt x="3424" y="698"/>
                    </a:lnTo>
                    <a:lnTo>
                      <a:pt x="3388" y="746"/>
                    </a:lnTo>
                    <a:lnTo>
                      <a:pt x="3354" y="786"/>
                    </a:lnTo>
                    <a:lnTo>
                      <a:pt x="3320" y="822"/>
                    </a:lnTo>
                    <a:lnTo>
                      <a:pt x="3290" y="852"/>
                    </a:lnTo>
                    <a:lnTo>
                      <a:pt x="3260" y="878"/>
                    </a:lnTo>
                    <a:lnTo>
                      <a:pt x="3234" y="896"/>
                    </a:lnTo>
                    <a:lnTo>
                      <a:pt x="3234" y="896"/>
                    </a:lnTo>
                    <a:lnTo>
                      <a:pt x="3228" y="898"/>
                    </a:lnTo>
                    <a:lnTo>
                      <a:pt x="3222" y="900"/>
                    </a:lnTo>
                    <a:lnTo>
                      <a:pt x="3204" y="902"/>
                    </a:lnTo>
                    <a:lnTo>
                      <a:pt x="3182" y="902"/>
                    </a:lnTo>
                    <a:lnTo>
                      <a:pt x="3158" y="898"/>
                    </a:lnTo>
                    <a:lnTo>
                      <a:pt x="3130" y="890"/>
                    </a:lnTo>
                    <a:lnTo>
                      <a:pt x="3100" y="882"/>
                    </a:lnTo>
                    <a:lnTo>
                      <a:pt x="3034" y="862"/>
                    </a:lnTo>
                    <a:lnTo>
                      <a:pt x="2970" y="836"/>
                    </a:lnTo>
                    <a:lnTo>
                      <a:pt x="2906" y="810"/>
                    </a:lnTo>
                    <a:lnTo>
                      <a:pt x="2854" y="786"/>
                    </a:lnTo>
                    <a:lnTo>
                      <a:pt x="2812" y="766"/>
                    </a:lnTo>
                    <a:lnTo>
                      <a:pt x="2812" y="766"/>
                    </a:lnTo>
                    <a:lnTo>
                      <a:pt x="2752" y="736"/>
                    </a:lnTo>
                    <a:lnTo>
                      <a:pt x="2694" y="708"/>
                    </a:lnTo>
                    <a:lnTo>
                      <a:pt x="2640" y="684"/>
                    </a:lnTo>
                    <a:lnTo>
                      <a:pt x="2590" y="664"/>
                    </a:lnTo>
                    <a:lnTo>
                      <a:pt x="2544" y="648"/>
                    </a:lnTo>
                    <a:lnTo>
                      <a:pt x="2500" y="634"/>
                    </a:lnTo>
                    <a:lnTo>
                      <a:pt x="2460" y="622"/>
                    </a:lnTo>
                    <a:lnTo>
                      <a:pt x="2422" y="612"/>
                    </a:lnTo>
                    <a:lnTo>
                      <a:pt x="2388" y="604"/>
                    </a:lnTo>
                    <a:lnTo>
                      <a:pt x="2356" y="600"/>
                    </a:lnTo>
                    <a:lnTo>
                      <a:pt x="2302" y="592"/>
                    </a:lnTo>
                    <a:lnTo>
                      <a:pt x="2258" y="590"/>
                    </a:lnTo>
                    <a:lnTo>
                      <a:pt x="2224" y="588"/>
                    </a:lnTo>
                    <a:lnTo>
                      <a:pt x="2224" y="588"/>
                    </a:lnTo>
                    <a:lnTo>
                      <a:pt x="0" y="588"/>
                    </a:lnTo>
                    <a:lnTo>
                      <a:pt x="0" y="1110"/>
                    </a:lnTo>
                    <a:lnTo>
                      <a:pt x="2564" y="1108"/>
                    </a:lnTo>
                    <a:lnTo>
                      <a:pt x="2564" y="1108"/>
                    </a:lnTo>
                    <a:lnTo>
                      <a:pt x="2586" y="1108"/>
                    </a:lnTo>
                    <a:lnTo>
                      <a:pt x="2644" y="1106"/>
                    </a:lnTo>
                    <a:lnTo>
                      <a:pt x="2730" y="1100"/>
                    </a:lnTo>
                    <a:lnTo>
                      <a:pt x="2782" y="1096"/>
                    </a:lnTo>
                    <a:lnTo>
                      <a:pt x="2836" y="1090"/>
                    </a:lnTo>
                    <a:lnTo>
                      <a:pt x="2892" y="1080"/>
                    </a:lnTo>
                    <a:lnTo>
                      <a:pt x="2950" y="1070"/>
                    </a:lnTo>
                    <a:lnTo>
                      <a:pt x="3008" y="1056"/>
                    </a:lnTo>
                    <a:lnTo>
                      <a:pt x="3066" y="1040"/>
                    </a:lnTo>
                    <a:lnTo>
                      <a:pt x="3120" y="1020"/>
                    </a:lnTo>
                    <a:lnTo>
                      <a:pt x="3146" y="1010"/>
                    </a:lnTo>
                    <a:lnTo>
                      <a:pt x="3172" y="998"/>
                    </a:lnTo>
                    <a:lnTo>
                      <a:pt x="3196" y="984"/>
                    </a:lnTo>
                    <a:lnTo>
                      <a:pt x="3218" y="972"/>
                    </a:lnTo>
                    <a:lnTo>
                      <a:pt x="3240" y="956"/>
                    </a:lnTo>
                    <a:lnTo>
                      <a:pt x="3260" y="940"/>
                    </a:lnTo>
                    <a:lnTo>
                      <a:pt x="3260" y="940"/>
                    </a:lnTo>
                    <a:lnTo>
                      <a:pt x="3298" y="904"/>
                    </a:lnTo>
                    <a:lnTo>
                      <a:pt x="3338" y="860"/>
                    </a:lnTo>
                    <a:lnTo>
                      <a:pt x="3380" y="810"/>
                    </a:lnTo>
                    <a:lnTo>
                      <a:pt x="3422" y="754"/>
                    </a:lnTo>
                    <a:lnTo>
                      <a:pt x="3464" y="694"/>
                    </a:lnTo>
                    <a:lnTo>
                      <a:pt x="3508" y="630"/>
                    </a:lnTo>
                    <a:lnTo>
                      <a:pt x="3550" y="564"/>
                    </a:lnTo>
                    <a:lnTo>
                      <a:pt x="3592" y="496"/>
                    </a:lnTo>
                    <a:lnTo>
                      <a:pt x="3672" y="358"/>
                    </a:lnTo>
                    <a:lnTo>
                      <a:pt x="3748" y="224"/>
                    </a:lnTo>
                    <a:lnTo>
                      <a:pt x="3812" y="102"/>
                    </a:lnTo>
                    <a:lnTo>
                      <a:pt x="3868" y="0"/>
                    </a:lnTo>
                    <a:close/>
                  </a:path>
                </a:pathLst>
              </a:custGeom>
              <a:solidFill>
                <a:srgbClr val="F68B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700"/>
              </a:p>
            </p:txBody>
          </p:sp>
          <p:sp>
            <p:nvSpPr>
              <p:cNvPr id="18" name="Freeform 266"/>
              <p:cNvSpPr>
                <a:spLocks/>
              </p:cNvSpPr>
              <p:nvPr/>
            </p:nvSpPr>
            <p:spPr bwMode="auto">
              <a:xfrm>
                <a:off x="480747" y="860400"/>
                <a:ext cx="6057900" cy="2801519"/>
              </a:xfrm>
              <a:custGeom>
                <a:avLst/>
                <a:gdLst>
                  <a:gd name="T0" fmla="*/ 3096 w 3816"/>
                  <a:gd name="T1" fmla="*/ 1188 h 1530"/>
                  <a:gd name="T2" fmla="*/ 3244 w 3816"/>
                  <a:gd name="T3" fmla="*/ 1000 h 1530"/>
                  <a:gd name="T4" fmla="*/ 3326 w 3816"/>
                  <a:gd name="T5" fmla="*/ 886 h 1530"/>
                  <a:gd name="T6" fmla="*/ 3402 w 3816"/>
                  <a:gd name="T7" fmla="*/ 770 h 1530"/>
                  <a:gd name="T8" fmla="*/ 3478 w 3816"/>
                  <a:gd name="T9" fmla="*/ 644 h 1530"/>
                  <a:gd name="T10" fmla="*/ 3600 w 3816"/>
                  <a:gd name="T11" fmla="*/ 418 h 1530"/>
                  <a:gd name="T12" fmla="*/ 3816 w 3816"/>
                  <a:gd name="T13" fmla="*/ 0 h 1530"/>
                  <a:gd name="T14" fmla="*/ 3784 w 3816"/>
                  <a:gd name="T15" fmla="*/ 52 h 1530"/>
                  <a:gd name="T16" fmla="*/ 3688 w 3816"/>
                  <a:gd name="T17" fmla="*/ 230 h 1530"/>
                  <a:gd name="T18" fmla="*/ 3552 w 3816"/>
                  <a:gd name="T19" fmla="*/ 464 h 1530"/>
                  <a:gd name="T20" fmla="*/ 3474 w 3816"/>
                  <a:gd name="T21" fmla="*/ 586 h 1530"/>
                  <a:gd name="T22" fmla="*/ 3390 w 3816"/>
                  <a:gd name="T23" fmla="*/ 704 h 1530"/>
                  <a:gd name="T24" fmla="*/ 3302 w 3816"/>
                  <a:gd name="T25" fmla="*/ 808 h 1530"/>
                  <a:gd name="T26" fmla="*/ 3284 w 3816"/>
                  <a:gd name="T27" fmla="*/ 828 h 1530"/>
                  <a:gd name="T28" fmla="*/ 3240 w 3816"/>
                  <a:gd name="T29" fmla="*/ 862 h 1530"/>
                  <a:gd name="T30" fmla="*/ 3190 w 3816"/>
                  <a:gd name="T31" fmla="*/ 892 h 1530"/>
                  <a:gd name="T32" fmla="*/ 3136 w 3816"/>
                  <a:gd name="T33" fmla="*/ 916 h 1530"/>
                  <a:gd name="T34" fmla="*/ 3048 w 3816"/>
                  <a:gd name="T35" fmla="*/ 948 h 1530"/>
                  <a:gd name="T36" fmla="*/ 2924 w 3816"/>
                  <a:gd name="T37" fmla="*/ 978 h 1530"/>
                  <a:gd name="T38" fmla="*/ 2806 w 3816"/>
                  <a:gd name="T39" fmla="*/ 996 h 1530"/>
                  <a:gd name="T40" fmla="*/ 2658 w 3816"/>
                  <a:gd name="T41" fmla="*/ 1008 h 1530"/>
                  <a:gd name="T42" fmla="*/ 2570 w 3816"/>
                  <a:gd name="T43" fmla="*/ 1010 h 1530"/>
                  <a:gd name="T44" fmla="*/ 0 w 3816"/>
                  <a:gd name="T45" fmla="*/ 1530 h 1530"/>
                  <a:gd name="T46" fmla="*/ 2398 w 3816"/>
                  <a:gd name="T47" fmla="*/ 1530 h 1530"/>
                  <a:gd name="T48" fmla="*/ 2468 w 3816"/>
                  <a:gd name="T49" fmla="*/ 1524 h 1530"/>
                  <a:gd name="T50" fmla="*/ 2546 w 3816"/>
                  <a:gd name="T51" fmla="*/ 1512 h 1530"/>
                  <a:gd name="T52" fmla="*/ 2642 w 3816"/>
                  <a:gd name="T53" fmla="*/ 1488 h 1530"/>
                  <a:gd name="T54" fmla="*/ 2754 w 3816"/>
                  <a:gd name="T55" fmla="*/ 1448 h 1530"/>
                  <a:gd name="T56" fmla="*/ 2840 w 3816"/>
                  <a:gd name="T57" fmla="*/ 1404 h 1530"/>
                  <a:gd name="T58" fmla="*/ 2900 w 3816"/>
                  <a:gd name="T59" fmla="*/ 1368 h 1530"/>
                  <a:gd name="T60" fmla="*/ 2958 w 3816"/>
                  <a:gd name="T61" fmla="*/ 1326 h 1530"/>
                  <a:gd name="T62" fmla="*/ 3016 w 3816"/>
                  <a:gd name="T63" fmla="*/ 1276 h 1530"/>
                  <a:gd name="T64" fmla="*/ 3070 w 3816"/>
                  <a:gd name="T65" fmla="*/ 1220 h 1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16" h="1530">
                    <a:moveTo>
                      <a:pt x="3096" y="1188"/>
                    </a:moveTo>
                    <a:lnTo>
                      <a:pt x="3096" y="1188"/>
                    </a:lnTo>
                    <a:lnTo>
                      <a:pt x="3198" y="1060"/>
                    </a:lnTo>
                    <a:lnTo>
                      <a:pt x="3244" y="1000"/>
                    </a:lnTo>
                    <a:lnTo>
                      <a:pt x="3286" y="942"/>
                    </a:lnTo>
                    <a:lnTo>
                      <a:pt x="3326" y="886"/>
                    </a:lnTo>
                    <a:lnTo>
                      <a:pt x="3364" y="828"/>
                    </a:lnTo>
                    <a:lnTo>
                      <a:pt x="3402" y="770"/>
                    </a:lnTo>
                    <a:lnTo>
                      <a:pt x="3440" y="708"/>
                    </a:lnTo>
                    <a:lnTo>
                      <a:pt x="3478" y="644"/>
                    </a:lnTo>
                    <a:lnTo>
                      <a:pt x="3516" y="574"/>
                    </a:lnTo>
                    <a:lnTo>
                      <a:pt x="3600" y="418"/>
                    </a:lnTo>
                    <a:lnTo>
                      <a:pt x="3698" y="228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784" y="52"/>
                    </a:lnTo>
                    <a:lnTo>
                      <a:pt x="3742" y="130"/>
                    </a:lnTo>
                    <a:lnTo>
                      <a:pt x="3688" y="230"/>
                    </a:lnTo>
                    <a:lnTo>
                      <a:pt x="3624" y="344"/>
                    </a:lnTo>
                    <a:lnTo>
                      <a:pt x="3552" y="464"/>
                    </a:lnTo>
                    <a:lnTo>
                      <a:pt x="3514" y="526"/>
                    </a:lnTo>
                    <a:lnTo>
                      <a:pt x="3474" y="586"/>
                    </a:lnTo>
                    <a:lnTo>
                      <a:pt x="3432" y="646"/>
                    </a:lnTo>
                    <a:lnTo>
                      <a:pt x="3390" y="704"/>
                    </a:lnTo>
                    <a:lnTo>
                      <a:pt x="3346" y="758"/>
                    </a:lnTo>
                    <a:lnTo>
                      <a:pt x="3302" y="808"/>
                    </a:lnTo>
                    <a:lnTo>
                      <a:pt x="3302" y="808"/>
                    </a:lnTo>
                    <a:lnTo>
                      <a:pt x="3284" y="828"/>
                    </a:lnTo>
                    <a:lnTo>
                      <a:pt x="3262" y="846"/>
                    </a:lnTo>
                    <a:lnTo>
                      <a:pt x="3240" y="862"/>
                    </a:lnTo>
                    <a:lnTo>
                      <a:pt x="3216" y="878"/>
                    </a:lnTo>
                    <a:lnTo>
                      <a:pt x="3190" y="892"/>
                    </a:lnTo>
                    <a:lnTo>
                      <a:pt x="3164" y="904"/>
                    </a:lnTo>
                    <a:lnTo>
                      <a:pt x="3136" y="916"/>
                    </a:lnTo>
                    <a:lnTo>
                      <a:pt x="3108" y="928"/>
                    </a:lnTo>
                    <a:lnTo>
                      <a:pt x="3048" y="948"/>
                    </a:lnTo>
                    <a:lnTo>
                      <a:pt x="2986" y="964"/>
                    </a:lnTo>
                    <a:lnTo>
                      <a:pt x="2924" y="978"/>
                    </a:lnTo>
                    <a:lnTo>
                      <a:pt x="2864" y="988"/>
                    </a:lnTo>
                    <a:lnTo>
                      <a:pt x="2806" y="996"/>
                    </a:lnTo>
                    <a:lnTo>
                      <a:pt x="2752" y="1002"/>
                    </a:lnTo>
                    <a:lnTo>
                      <a:pt x="2658" y="1008"/>
                    </a:lnTo>
                    <a:lnTo>
                      <a:pt x="2594" y="1010"/>
                    </a:lnTo>
                    <a:lnTo>
                      <a:pt x="2570" y="1010"/>
                    </a:lnTo>
                    <a:lnTo>
                      <a:pt x="0" y="1014"/>
                    </a:lnTo>
                    <a:lnTo>
                      <a:pt x="0" y="1530"/>
                    </a:lnTo>
                    <a:lnTo>
                      <a:pt x="2398" y="1530"/>
                    </a:lnTo>
                    <a:lnTo>
                      <a:pt x="2398" y="1530"/>
                    </a:lnTo>
                    <a:lnTo>
                      <a:pt x="2416" y="1528"/>
                    </a:lnTo>
                    <a:lnTo>
                      <a:pt x="2468" y="1524"/>
                    </a:lnTo>
                    <a:lnTo>
                      <a:pt x="2504" y="1520"/>
                    </a:lnTo>
                    <a:lnTo>
                      <a:pt x="2546" y="1512"/>
                    </a:lnTo>
                    <a:lnTo>
                      <a:pt x="2592" y="1502"/>
                    </a:lnTo>
                    <a:lnTo>
                      <a:pt x="2642" y="1488"/>
                    </a:lnTo>
                    <a:lnTo>
                      <a:pt x="2696" y="1470"/>
                    </a:lnTo>
                    <a:lnTo>
                      <a:pt x="2754" y="1448"/>
                    </a:lnTo>
                    <a:lnTo>
                      <a:pt x="2812" y="1420"/>
                    </a:lnTo>
                    <a:lnTo>
                      <a:pt x="2840" y="1404"/>
                    </a:lnTo>
                    <a:lnTo>
                      <a:pt x="2870" y="1386"/>
                    </a:lnTo>
                    <a:lnTo>
                      <a:pt x="2900" y="1368"/>
                    </a:lnTo>
                    <a:lnTo>
                      <a:pt x="2928" y="1348"/>
                    </a:lnTo>
                    <a:lnTo>
                      <a:pt x="2958" y="1326"/>
                    </a:lnTo>
                    <a:lnTo>
                      <a:pt x="2986" y="1302"/>
                    </a:lnTo>
                    <a:lnTo>
                      <a:pt x="3016" y="1276"/>
                    </a:lnTo>
                    <a:lnTo>
                      <a:pt x="3042" y="1248"/>
                    </a:lnTo>
                    <a:lnTo>
                      <a:pt x="3070" y="1220"/>
                    </a:lnTo>
                    <a:lnTo>
                      <a:pt x="3096" y="1188"/>
                    </a:lnTo>
                    <a:close/>
                  </a:path>
                </a:pathLst>
              </a:custGeom>
              <a:solidFill>
                <a:srgbClr val="F03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700"/>
              </a:p>
            </p:txBody>
          </p:sp>
          <p:sp>
            <p:nvSpPr>
              <p:cNvPr id="19" name="Freeform 299"/>
              <p:cNvSpPr>
                <a:spLocks/>
              </p:cNvSpPr>
              <p:nvPr/>
            </p:nvSpPr>
            <p:spPr bwMode="auto">
              <a:xfrm>
                <a:off x="4862247" y="-1025590"/>
                <a:ext cx="5778500" cy="5075693"/>
              </a:xfrm>
              <a:custGeom>
                <a:avLst/>
                <a:gdLst>
                  <a:gd name="T0" fmla="*/ 3484 w 3640"/>
                  <a:gd name="T1" fmla="*/ 8 h 2772"/>
                  <a:gd name="T2" fmla="*/ 3018 w 3640"/>
                  <a:gd name="T3" fmla="*/ 50 h 2772"/>
                  <a:gd name="T4" fmla="*/ 2708 w 3640"/>
                  <a:gd name="T5" fmla="*/ 90 h 2772"/>
                  <a:gd name="T6" fmla="*/ 2402 w 3640"/>
                  <a:gd name="T7" fmla="*/ 146 h 2772"/>
                  <a:gd name="T8" fmla="*/ 2098 w 3640"/>
                  <a:gd name="T9" fmla="*/ 220 h 2772"/>
                  <a:gd name="T10" fmla="*/ 1876 w 3640"/>
                  <a:gd name="T11" fmla="*/ 290 h 2772"/>
                  <a:gd name="T12" fmla="*/ 1730 w 3640"/>
                  <a:gd name="T13" fmla="*/ 346 h 2772"/>
                  <a:gd name="T14" fmla="*/ 1592 w 3640"/>
                  <a:gd name="T15" fmla="*/ 414 h 2772"/>
                  <a:gd name="T16" fmla="*/ 1524 w 3640"/>
                  <a:gd name="T17" fmla="*/ 454 h 2772"/>
                  <a:gd name="T18" fmla="*/ 1432 w 3640"/>
                  <a:gd name="T19" fmla="*/ 524 h 2772"/>
                  <a:gd name="T20" fmla="*/ 1348 w 3640"/>
                  <a:gd name="T21" fmla="*/ 604 h 2772"/>
                  <a:gd name="T22" fmla="*/ 1298 w 3640"/>
                  <a:gd name="T23" fmla="*/ 662 h 2772"/>
                  <a:gd name="T24" fmla="*/ 1162 w 3640"/>
                  <a:gd name="T25" fmla="*/ 850 h 2772"/>
                  <a:gd name="T26" fmla="*/ 1084 w 3640"/>
                  <a:gd name="T27" fmla="*/ 986 h 2772"/>
                  <a:gd name="T28" fmla="*/ 980 w 3640"/>
                  <a:gd name="T29" fmla="*/ 1194 h 2772"/>
                  <a:gd name="T30" fmla="*/ 850 w 3640"/>
                  <a:gd name="T31" fmla="*/ 1478 h 2772"/>
                  <a:gd name="T32" fmla="*/ 720 w 3640"/>
                  <a:gd name="T33" fmla="*/ 1762 h 2772"/>
                  <a:gd name="T34" fmla="*/ 578 w 3640"/>
                  <a:gd name="T35" fmla="*/ 2042 h 2772"/>
                  <a:gd name="T36" fmla="*/ 460 w 3640"/>
                  <a:gd name="T37" fmla="*/ 2244 h 2772"/>
                  <a:gd name="T38" fmla="*/ 372 w 3640"/>
                  <a:gd name="T39" fmla="*/ 2374 h 2772"/>
                  <a:gd name="T40" fmla="*/ 226 w 3640"/>
                  <a:gd name="T41" fmla="*/ 2556 h 2772"/>
                  <a:gd name="T42" fmla="*/ 60 w 3640"/>
                  <a:gd name="T43" fmla="*/ 2722 h 2772"/>
                  <a:gd name="T44" fmla="*/ 58 w 3640"/>
                  <a:gd name="T45" fmla="*/ 2720 h 2772"/>
                  <a:gd name="T46" fmla="*/ 220 w 3640"/>
                  <a:gd name="T47" fmla="*/ 2552 h 2772"/>
                  <a:gd name="T48" fmla="*/ 318 w 3640"/>
                  <a:gd name="T49" fmla="*/ 2430 h 2772"/>
                  <a:gd name="T50" fmla="*/ 408 w 3640"/>
                  <a:gd name="T51" fmla="*/ 2302 h 2772"/>
                  <a:gd name="T52" fmla="*/ 528 w 3640"/>
                  <a:gd name="T53" fmla="*/ 2102 h 2772"/>
                  <a:gd name="T54" fmla="*/ 636 w 3640"/>
                  <a:gd name="T55" fmla="*/ 1896 h 2772"/>
                  <a:gd name="T56" fmla="*/ 768 w 3640"/>
                  <a:gd name="T57" fmla="*/ 1612 h 2772"/>
                  <a:gd name="T58" fmla="*/ 894 w 3640"/>
                  <a:gd name="T59" fmla="*/ 1326 h 2772"/>
                  <a:gd name="T60" fmla="*/ 994 w 3640"/>
                  <a:gd name="T61" fmla="*/ 1114 h 2772"/>
                  <a:gd name="T62" fmla="*/ 1102 w 3640"/>
                  <a:gd name="T63" fmla="*/ 906 h 2772"/>
                  <a:gd name="T64" fmla="*/ 1186 w 3640"/>
                  <a:gd name="T65" fmla="*/ 772 h 2772"/>
                  <a:gd name="T66" fmla="*/ 1278 w 3640"/>
                  <a:gd name="T67" fmla="*/ 646 h 2772"/>
                  <a:gd name="T68" fmla="*/ 1358 w 3640"/>
                  <a:gd name="T69" fmla="*/ 558 h 2772"/>
                  <a:gd name="T70" fmla="*/ 1448 w 3640"/>
                  <a:gd name="T71" fmla="*/ 480 h 2772"/>
                  <a:gd name="T72" fmla="*/ 1512 w 3640"/>
                  <a:gd name="T73" fmla="*/ 434 h 2772"/>
                  <a:gd name="T74" fmla="*/ 1650 w 3640"/>
                  <a:gd name="T75" fmla="*/ 360 h 2772"/>
                  <a:gd name="T76" fmla="*/ 1794 w 3640"/>
                  <a:gd name="T77" fmla="*/ 296 h 2772"/>
                  <a:gd name="T78" fmla="*/ 1942 w 3640"/>
                  <a:gd name="T79" fmla="*/ 244 h 2772"/>
                  <a:gd name="T80" fmla="*/ 2092 w 3640"/>
                  <a:gd name="T81" fmla="*/ 200 h 2772"/>
                  <a:gd name="T82" fmla="*/ 2320 w 3640"/>
                  <a:gd name="T83" fmla="*/ 144 h 2772"/>
                  <a:gd name="T84" fmla="*/ 2552 w 3640"/>
                  <a:gd name="T85" fmla="*/ 100 h 2772"/>
                  <a:gd name="T86" fmla="*/ 3016 w 3640"/>
                  <a:gd name="T87" fmla="*/ 38 h 2772"/>
                  <a:gd name="T88" fmla="*/ 3328 w 3640"/>
                  <a:gd name="T89" fmla="*/ 12 h 2772"/>
                  <a:gd name="T90" fmla="*/ 3640 w 3640"/>
                  <a:gd name="T91" fmla="*/ 0 h 2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40" h="2772">
                    <a:moveTo>
                      <a:pt x="3640" y="0"/>
                    </a:moveTo>
                    <a:lnTo>
                      <a:pt x="3640" y="0"/>
                    </a:lnTo>
                    <a:lnTo>
                      <a:pt x="3484" y="8"/>
                    </a:lnTo>
                    <a:lnTo>
                      <a:pt x="3328" y="18"/>
                    </a:lnTo>
                    <a:lnTo>
                      <a:pt x="3172" y="32"/>
                    </a:lnTo>
                    <a:lnTo>
                      <a:pt x="3018" y="50"/>
                    </a:lnTo>
                    <a:lnTo>
                      <a:pt x="3018" y="50"/>
                    </a:lnTo>
                    <a:lnTo>
                      <a:pt x="2862" y="68"/>
                    </a:lnTo>
                    <a:lnTo>
                      <a:pt x="2708" y="90"/>
                    </a:lnTo>
                    <a:lnTo>
                      <a:pt x="2554" y="116"/>
                    </a:lnTo>
                    <a:lnTo>
                      <a:pt x="2402" y="146"/>
                    </a:lnTo>
                    <a:lnTo>
                      <a:pt x="2402" y="146"/>
                    </a:lnTo>
                    <a:lnTo>
                      <a:pt x="2248" y="180"/>
                    </a:lnTo>
                    <a:lnTo>
                      <a:pt x="2174" y="198"/>
                    </a:lnTo>
                    <a:lnTo>
                      <a:pt x="2098" y="220"/>
                    </a:lnTo>
                    <a:lnTo>
                      <a:pt x="2024" y="240"/>
                    </a:lnTo>
                    <a:lnTo>
                      <a:pt x="1950" y="264"/>
                    </a:lnTo>
                    <a:lnTo>
                      <a:pt x="1876" y="290"/>
                    </a:lnTo>
                    <a:lnTo>
                      <a:pt x="1802" y="318"/>
                    </a:lnTo>
                    <a:lnTo>
                      <a:pt x="1802" y="318"/>
                    </a:lnTo>
                    <a:lnTo>
                      <a:pt x="1730" y="346"/>
                    </a:lnTo>
                    <a:lnTo>
                      <a:pt x="1660" y="380"/>
                    </a:lnTo>
                    <a:lnTo>
                      <a:pt x="1660" y="380"/>
                    </a:lnTo>
                    <a:lnTo>
                      <a:pt x="1592" y="414"/>
                    </a:lnTo>
                    <a:lnTo>
                      <a:pt x="1558" y="434"/>
                    </a:lnTo>
                    <a:lnTo>
                      <a:pt x="1524" y="454"/>
                    </a:lnTo>
                    <a:lnTo>
                      <a:pt x="1524" y="454"/>
                    </a:lnTo>
                    <a:lnTo>
                      <a:pt x="1492" y="476"/>
                    </a:lnTo>
                    <a:lnTo>
                      <a:pt x="1462" y="498"/>
                    </a:lnTo>
                    <a:lnTo>
                      <a:pt x="1432" y="524"/>
                    </a:lnTo>
                    <a:lnTo>
                      <a:pt x="1404" y="548"/>
                    </a:lnTo>
                    <a:lnTo>
                      <a:pt x="1376" y="576"/>
                    </a:lnTo>
                    <a:lnTo>
                      <a:pt x="1348" y="604"/>
                    </a:lnTo>
                    <a:lnTo>
                      <a:pt x="1322" y="632"/>
                    </a:lnTo>
                    <a:lnTo>
                      <a:pt x="1298" y="662"/>
                    </a:lnTo>
                    <a:lnTo>
                      <a:pt x="1298" y="662"/>
                    </a:lnTo>
                    <a:lnTo>
                      <a:pt x="1250" y="722"/>
                    </a:lnTo>
                    <a:lnTo>
                      <a:pt x="1204" y="786"/>
                    </a:lnTo>
                    <a:lnTo>
                      <a:pt x="1162" y="850"/>
                    </a:lnTo>
                    <a:lnTo>
                      <a:pt x="1122" y="918"/>
                    </a:lnTo>
                    <a:lnTo>
                      <a:pt x="1122" y="918"/>
                    </a:lnTo>
                    <a:lnTo>
                      <a:pt x="1084" y="986"/>
                    </a:lnTo>
                    <a:lnTo>
                      <a:pt x="1048" y="1054"/>
                    </a:lnTo>
                    <a:lnTo>
                      <a:pt x="1014" y="1124"/>
                    </a:lnTo>
                    <a:lnTo>
                      <a:pt x="980" y="1194"/>
                    </a:lnTo>
                    <a:lnTo>
                      <a:pt x="980" y="1194"/>
                    </a:lnTo>
                    <a:lnTo>
                      <a:pt x="914" y="1336"/>
                    </a:lnTo>
                    <a:lnTo>
                      <a:pt x="850" y="1478"/>
                    </a:lnTo>
                    <a:lnTo>
                      <a:pt x="786" y="1620"/>
                    </a:lnTo>
                    <a:lnTo>
                      <a:pt x="720" y="1762"/>
                    </a:lnTo>
                    <a:lnTo>
                      <a:pt x="720" y="1762"/>
                    </a:lnTo>
                    <a:lnTo>
                      <a:pt x="652" y="1902"/>
                    </a:lnTo>
                    <a:lnTo>
                      <a:pt x="616" y="1972"/>
                    </a:lnTo>
                    <a:lnTo>
                      <a:pt x="578" y="2042"/>
                    </a:lnTo>
                    <a:lnTo>
                      <a:pt x="540" y="2110"/>
                    </a:lnTo>
                    <a:lnTo>
                      <a:pt x="500" y="2178"/>
                    </a:lnTo>
                    <a:lnTo>
                      <a:pt x="460" y="2244"/>
                    </a:lnTo>
                    <a:lnTo>
                      <a:pt x="416" y="2310"/>
                    </a:lnTo>
                    <a:lnTo>
                      <a:pt x="416" y="2310"/>
                    </a:lnTo>
                    <a:lnTo>
                      <a:pt x="372" y="2374"/>
                    </a:lnTo>
                    <a:lnTo>
                      <a:pt x="326" y="2436"/>
                    </a:lnTo>
                    <a:lnTo>
                      <a:pt x="276" y="2498"/>
                    </a:lnTo>
                    <a:lnTo>
                      <a:pt x="226" y="2556"/>
                    </a:lnTo>
                    <a:lnTo>
                      <a:pt x="172" y="2614"/>
                    </a:lnTo>
                    <a:lnTo>
                      <a:pt x="118" y="2670"/>
                    </a:lnTo>
                    <a:lnTo>
                      <a:pt x="60" y="2722"/>
                    </a:lnTo>
                    <a:lnTo>
                      <a:pt x="0" y="2772"/>
                    </a:lnTo>
                    <a:lnTo>
                      <a:pt x="0" y="2772"/>
                    </a:lnTo>
                    <a:lnTo>
                      <a:pt x="58" y="2720"/>
                    </a:lnTo>
                    <a:lnTo>
                      <a:pt x="114" y="2666"/>
                    </a:lnTo>
                    <a:lnTo>
                      <a:pt x="168" y="2610"/>
                    </a:lnTo>
                    <a:lnTo>
                      <a:pt x="220" y="2552"/>
                    </a:lnTo>
                    <a:lnTo>
                      <a:pt x="220" y="2552"/>
                    </a:lnTo>
                    <a:lnTo>
                      <a:pt x="270" y="2492"/>
                    </a:lnTo>
                    <a:lnTo>
                      <a:pt x="318" y="2430"/>
                    </a:lnTo>
                    <a:lnTo>
                      <a:pt x="364" y="2368"/>
                    </a:lnTo>
                    <a:lnTo>
                      <a:pt x="408" y="2302"/>
                    </a:lnTo>
                    <a:lnTo>
                      <a:pt x="408" y="2302"/>
                    </a:lnTo>
                    <a:lnTo>
                      <a:pt x="450" y="2236"/>
                    </a:lnTo>
                    <a:lnTo>
                      <a:pt x="490" y="2170"/>
                    </a:lnTo>
                    <a:lnTo>
                      <a:pt x="528" y="2102"/>
                    </a:lnTo>
                    <a:lnTo>
                      <a:pt x="566" y="2034"/>
                    </a:lnTo>
                    <a:lnTo>
                      <a:pt x="602" y="1964"/>
                    </a:lnTo>
                    <a:lnTo>
                      <a:pt x="636" y="1896"/>
                    </a:lnTo>
                    <a:lnTo>
                      <a:pt x="704" y="1754"/>
                    </a:lnTo>
                    <a:lnTo>
                      <a:pt x="704" y="1754"/>
                    </a:lnTo>
                    <a:lnTo>
                      <a:pt x="768" y="1612"/>
                    </a:lnTo>
                    <a:lnTo>
                      <a:pt x="832" y="1470"/>
                    </a:lnTo>
                    <a:lnTo>
                      <a:pt x="832" y="1470"/>
                    </a:lnTo>
                    <a:lnTo>
                      <a:pt x="894" y="1326"/>
                    </a:lnTo>
                    <a:lnTo>
                      <a:pt x="960" y="1184"/>
                    </a:lnTo>
                    <a:lnTo>
                      <a:pt x="960" y="1184"/>
                    </a:lnTo>
                    <a:lnTo>
                      <a:pt x="994" y="1114"/>
                    </a:lnTo>
                    <a:lnTo>
                      <a:pt x="1028" y="1044"/>
                    </a:lnTo>
                    <a:lnTo>
                      <a:pt x="1064" y="974"/>
                    </a:lnTo>
                    <a:lnTo>
                      <a:pt x="1102" y="906"/>
                    </a:lnTo>
                    <a:lnTo>
                      <a:pt x="1102" y="906"/>
                    </a:lnTo>
                    <a:lnTo>
                      <a:pt x="1142" y="838"/>
                    </a:lnTo>
                    <a:lnTo>
                      <a:pt x="1186" y="772"/>
                    </a:lnTo>
                    <a:lnTo>
                      <a:pt x="1230" y="708"/>
                    </a:lnTo>
                    <a:lnTo>
                      <a:pt x="1278" y="646"/>
                    </a:lnTo>
                    <a:lnTo>
                      <a:pt x="1278" y="646"/>
                    </a:lnTo>
                    <a:lnTo>
                      <a:pt x="1304" y="616"/>
                    </a:lnTo>
                    <a:lnTo>
                      <a:pt x="1332" y="586"/>
                    </a:lnTo>
                    <a:lnTo>
                      <a:pt x="1358" y="558"/>
                    </a:lnTo>
                    <a:lnTo>
                      <a:pt x="1388" y="532"/>
                    </a:lnTo>
                    <a:lnTo>
                      <a:pt x="1418" y="506"/>
                    </a:lnTo>
                    <a:lnTo>
                      <a:pt x="1448" y="480"/>
                    </a:lnTo>
                    <a:lnTo>
                      <a:pt x="1480" y="456"/>
                    </a:lnTo>
                    <a:lnTo>
                      <a:pt x="1512" y="434"/>
                    </a:lnTo>
                    <a:lnTo>
                      <a:pt x="1512" y="434"/>
                    </a:lnTo>
                    <a:lnTo>
                      <a:pt x="1546" y="414"/>
                    </a:lnTo>
                    <a:lnTo>
                      <a:pt x="1580" y="394"/>
                    </a:lnTo>
                    <a:lnTo>
                      <a:pt x="1650" y="360"/>
                    </a:lnTo>
                    <a:lnTo>
                      <a:pt x="1650" y="360"/>
                    </a:lnTo>
                    <a:lnTo>
                      <a:pt x="1722" y="326"/>
                    </a:lnTo>
                    <a:lnTo>
                      <a:pt x="1794" y="296"/>
                    </a:lnTo>
                    <a:lnTo>
                      <a:pt x="1794" y="296"/>
                    </a:lnTo>
                    <a:lnTo>
                      <a:pt x="1868" y="270"/>
                    </a:lnTo>
                    <a:lnTo>
                      <a:pt x="1942" y="244"/>
                    </a:lnTo>
                    <a:lnTo>
                      <a:pt x="2018" y="220"/>
                    </a:lnTo>
                    <a:lnTo>
                      <a:pt x="2092" y="200"/>
                    </a:lnTo>
                    <a:lnTo>
                      <a:pt x="2092" y="200"/>
                    </a:lnTo>
                    <a:lnTo>
                      <a:pt x="2168" y="180"/>
                    </a:lnTo>
                    <a:lnTo>
                      <a:pt x="2244" y="160"/>
                    </a:lnTo>
                    <a:lnTo>
                      <a:pt x="2320" y="144"/>
                    </a:lnTo>
                    <a:lnTo>
                      <a:pt x="2398" y="128"/>
                    </a:lnTo>
                    <a:lnTo>
                      <a:pt x="2398" y="128"/>
                    </a:lnTo>
                    <a:lnTo>
                      <a:pt x="2552" y="100"/>
                    </a:lnTo>
                    <a:lnTo>
                      <a:pt x="2706" y="76"/>
                    </a:lnTo>
                    <a:lnTo>
                      <a:pt x="2860" y="54"/>
                    </a:lnTo>
                    <a:lnTo>
                      <a:pt x="3016" y="38"/>
                    </a:lnTo>
                    <a:lnTo>
                      <a:pt x="3016" y="38"/>
                    </a:lnTo>
                    <a:lnTo>
                      <a:pt x="3172" y="24"/>
                    </a:lnTo>
                    <a:lnTo>
                      <a:pt x="3328" y="12"/>
                    </a:lnTo>
                    <a:lnTo>
                      <a:pt x="3328" y="12"/>
                    </a:lnTo>
                    <a:lnTo>
                      <a:pt x="3484" y="4"/>
                    </a:lnTo>
                    <a:lnTo>
                      <a:pt x="3640" y="0"/>
                    </a:lnTo>
                    <a:lnTo>
                      <a:pt x="3640" y="0"/>
                    </a:lnTo>
                    <a:close/>
                  </a:path>
                </a:pathLst>
              </a:custGeom>
              <a:solidFill>
                <a:srgbClr val="F0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70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865349" y="1831117"/>
              <a:ext cx="862819" cy="4739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71332" y="2915543"/>
              <a:ext cx="1050854" cy="4739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28094" y="3999973"/>
              <a:ext cx="937323" cy="4739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84856" y="5084402"/>
              <a:ext cx="823794" cy="4739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051720" y="1059635"/>
            <a:ext cx="7092280" cy="144655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th-TH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จุดแข็ง </a:t>
            </a:r>
            <a: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(Strength) </a:t>
            </a:r>
            <a:r>
              <a:rPr lang="th-T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พนักงานเป็นศูนย์กลางของกระบวนการ/ คิดจากสิ่งที่มี/ทำจากสิ่งที่คิด/การแลกเปลี่ยนเรียนรู้ผลทวีคูณ/เป็นการลงทุนไม่ใช่ค่าใช้จ่าย/สร้างวินัยการเรียนรู้ตลอดชีวิต/ ต่อยอดความรู้/ภูมิปัญญาเดิม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2629361"/>
            <a:ext cx="7092280" cy="1015663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th-TH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จุดอ่อน (</a:t>
            </a:r>
            <a: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Weakness</a:t>
            </a:r>
            <a:r>
              <a:rPr lang="th-TH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ขาดเจตคติเชิงรุก/กลัวสูญเสียสถานภาพ/หวง “ความรู้”/ทำ </a:t>
            </a:r>
            <a:r>
              <a:rPr 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KM</a:t>
            </a:r>
            <a:r>
              <a:rPr lang="th-T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 </a:t>
            </a:r>
            <a:r>
              <a:rPr 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KM /</a:t>
            </a:r>
            <a:r>
              <a:rPr lang="th-T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คิดว่าเป็นภาระ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23070" y="3789040"/>
            <a:ext cx="7090395" cy="141577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th-TH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 (</a:t>
            </a:r>
            <a: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Opportunity)</a:t>
            </a:r>
            <a:r>
              <a:rPr lang="th-TH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หยัดทรัพยากร/การสร้างความแตกต่าง/การใช้ประโยชน์จากสินทรัพย์ทางปัญญา/การมีส่วนร่วมในการทำงาน/มาตรฐานที่ต้องใจ/นวัตกรรมในการขับเคลื่อนองค์กร/การบริหารความเสี่ยง</a:t>
            </a:r>
            <a:r>
              <a:rPr lang="en-US" sz="27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7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23070" y="5301208"/>
            <a:ext cx="7109072" cy="144655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 (</a:t>
            </a:r>
            <a: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Threat) </a:t>
            </a:r>
            <a:r>
              <a:rPr lang="th-T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ความรู้เปลี่ยนแปลงรวดเร็ว/วัฒนธรรม “เลียนรู้” สูงกว่า “เรียนรู้”/การปรับเปลี่ยนกลยุทธ์แบบบูรณาการทำให้สูญเสียความชำนาญเฉพาะด้าน/องค์กรมีขนาดเล็กลงแต่มีความซับซ้อนมากขึ้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388058"/>
      </p:ext>
    </p:extLst>
  </p:cSld>
  <p:clrMapOvr>
    <a:masterClrMapping/>
  </p:clrMapOvr>
  <p:transition advTm="2185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81000" y="2667000"/>
            <a:ext cx="6324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14400" y="3429000"/>
            <a:ext cx="624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kumimoji="1" lang="th-TH" sz="8000" b="0" i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0" y="30480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4500" i="0">
                <a:cs typeface="Angsana New" pitchFamily="18" charset="-34"/>
              </a:rPr>
              <a:t>    </a:t>
            </a:r>
            <a:endParaRPr lang="en-US" sz="4500" b="0" i="0">
              <a:cs typeface="Angsana New" pitchFamily="18" charset="-34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6743" y="260648"/>
            <a:ext cx="7286625" cy="719137"/>
          </a:xfrm>
          <a:noFill/>
        </p:spPr>
        <p:txBody>
          <a:bodyPr/>
          <a:lstStyle/>
          <a:p>
            <a:pPr lvl="0">
              <a:buNone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KM =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L(CPM)</a:t>
            </a:r>
            <a:r>
              <a:rPr lang="en-US" sz="44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3T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buFontTx/>
              <a:buNone/>
            </a:pP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1712372465"/>
              </p:ext>
            </p:extLst>
          </p:nvPr>
        </p:nvGraphicFramePr>
        <p:xfrm>
          <a:off x="1219200" y="1479376"/>
          <a:ext cx="7391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สี่เหลี่ยมมุมมน 8"/>
          <p:cNvSpPr/>
          <p:nvPr/>
        </p:nvSpPr>
        <p:spPr>
          <a:xfrm>
            <a:off x="228600" y="3200400"/>
            <a:ext cx="1600200" cy="1447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KM = L(CPM)</a:t>
            </a:r>
            <a:r>
              <a:rPr lang="en-US" sz="3200" b="1" baseline="30000" dirty="0">
                <a:solidFill>
                  <a:schemeClr val="accent3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3T</a:t>
            </a:r>
            <a:endParaRPr lang="th-TH" sz="3200" b="1" dirty="0">
              <a:solidFill>
                <a:schemeClr val="accent3">
                  <a:lumMod val="5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" name="ลูกศรขวาท้ายขีด 9"/>
          <p:cNvSpPr/>
          <p:nvPr/>
        </p:nvSpPr>
        <p:spPr>
          <a:xfrm>
            <a:off x="1828800" y="3505200"/>
            <a:ext cx="228600" cy="91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วงเล็บปีกกาขวา 12"/>
          <p:cNvSpPr/>
          <p:nvPr/>
        </p:nvSpPr>
        <p:spPr>
          <a:xfrm>
            <a:off x="7934325" y="1493837"/>
            <a:ext cx="228600" cy="5181600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4" name="กลุ่ม 13"/>
          <p:cNvGrpSpPr/>
          <p:nvPr/>
        </p:nvGrpSpPr>
        <p:grpSpPr>
          <a:xfrm>
            <a:off x="8147540" y="2743200"/>
            <a:ext cx="858645" cy="2286000"/>
            <a:chOff x="876300" y="1523999"/>
            <a:chExt cx="858645" cy="2286000"/>
          </a:xfrm>
          <a:solidFill>
            <a:srgbClr val="FF9900"/>
          </a:solidFill>
        </p:grpSpPr>
        <p:sp>
          <p:nvSpPr>
            <p:cNvPr id="15" name="สี่เหลี่ยมมุมมน 14"/>
            <p:cNvSpPr/>
            <p:nvPr/>
          </p:nvSpPr>
          <p:spPr>
            <a:xfrm>
              <a:off x="876300" y="1523999"/>
              <a:ext cx="858645" cy="22860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สี่เหลี่ยมมุมมน 4"/>
            <p:cNvSpPr/>
            <p:nvPr/>
          </p:nvSpPr>
          <p:spPr>
            <a:xfrm>
              <a:off x="901449" y="1549148"/>
              <a:ext cx="808347" cy="22357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/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  <a:latin typeface="Browallia New" pitchFamily="34" charset="-34"/>
                  <a:cs typeface="Browallia New" pitchFamily="34" charset="-34"/>
                </a:rPr>
                <a:t>T-Technology</a:t>
              </a:r>
              <a:r>
                <a:rPr lang="th-TH" sz="2000" b="1" dirty="0">
                  <a:solidFill>
                    <a:schemeClr val="accent3">
                      <a:lumMod val="50000"/>
                    </a:schemeClr>
                  </a:solidFill>
                  <a:latin typeface="Browallia New" pitchFamily="34" charset="-34"/>
                  <a:cs typeface="Browallia New" pitchFamily="34" charset="-34"/>
                </a:rPr>
                <a:t>เทคโนโลยี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95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19" y="188639"/>
            <a:ext cx="7391400" cy="84822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กระบวนการ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KM</a:t>
            </a:r>
            <a:endParaRPr lang="th-TH" sz="4800" b="1" dirty="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hlinkClick r:id="" action="ppaction://hlinkshowjump?jump=nextslide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81000" y="2667000"/>
            <a:ext cx="6324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914400" y="3429000"/>
            <a:ext cx="624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kumimoji="1" lang="th-TH" sz="8000" b="0" i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0" y="30480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4500" i="0">
                <a:cs typeface="Angsana New" pitchFamily="18" charset="-34"/>
              </a:rPr>
              <a:t>    </a:t>
            </a:r>
            <a:endParaRPr lang="en-US" sz="4500" b="0" i="0">
              <a:cs typeface="Angsana New" pitchFamily="18" charset="-34"/>
            </a:endParaRPr>
          </a:p>
        </p:txBody>
      </p:sp>
      <p:graphicFrame>
        <p:nvGraphicFramePr>
          <p:cNvPr id="8" name="ไดอะแกรม 7"/>
          <p:cNvGraphicFramePr/>
          <p:nvPr>
            <p:extLst>
              <p:ext uri="{D42A27DB-BD31-4B8C-83A1-F6EECF244321}">
                <p14:modId xmlns:p14="http://schemas.microsoft.com/office/powerpoint/2010/main" val="1286222815"/>
              </p:ext>
            </p:extLst>
          </p:nvPr>
        </p:nvGraphicFramePr>
        <p:xfrm>
          <a:off x="2133600" y="1371600"/>
          <a:ext cx="5181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1" name="กลุ่ม 10"/>
          <p:cNvGrpSpPr/>
          <p:nvPr/>
        </p:nvGrpSpPr>
        <p:grpSpPr>
          <a:xfrm>
            <a:off x="76200" y="2348880"/>
            <a:ext cx="1752600" cy="2895600"/>
            <a:chOff x="2953948" y="2869068"/>
            <a:chExt cx="1991981" cy="1431238"/>
          </a:xfrm>
          <a:solidFill>
            <a:srgbClr val="92D050"/>
          </a:solidFill>
        </p:grpSpPr>
        <p:sp>
          <p:nvSpPr>
            <p:cNvPr id="12" name="วงรี 11"/>
            <p:cNvSpPr/>
            <p:nvPr/>
          </p:nvSpPr>
          <p:spPr>
            <a:xfrm>
              <a:off x="2953948" y="2869068"/>
              <a:ext cx="1991981" cy="143123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วงรี 4"/>
            <p:cNvSpPr/>
            <p:nvPr/>
          </p:nvSpPr>
          <p:spPr>
            <a:xfrm>
              <a:off x="3245667" y="3078668"/>
              <a:ext cx="1408543" cy="10120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การกำหนดเป้าหมายที่จะพัฒนา</a:t>
              </a:r>
            </a:p>
          </p:txBody>
        </p:sp>
      </p:grpSp>
      <p:sp>
        <p:nvSpPr>
          <p:cNvPr id="14" name="สี่เหลี่ยมมุมมน 13"/>
          <p:cNvSpPr/>
          <p:nvPr/>
        </p:nvSpPr>
        <p:spPr>
          <a:xfrm>
            <a:off x="7543800" y="1905000"/>
            <a:ext cx="1371600" cy="3505200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สอดคล้องกับเป้าหมายองค์กร</a:t>
            </a:r>
          </a:p>
        </p:txBody>
      </p:sp>
      <p:sp>
        <p:nvSpPr>
          <p:cNvPr id="15" name="ลูกศรขวาท้ายขีด 14"/>
          <p:cNvSpPr/>
          <p:nvPr/>
        </p:nvSpPr>
        <p:spPr>
          <a:xfrm>
            <a:off x="1828800" y="3505200"/>
            <a:ext cx="228600" cy="914400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ขวาท้ายขีด 15"/>
          <p:cNvSpPr/>
          <p:nvPr/>
        </p:nvSpPr>
        <p:spPr>
          <a:xfrm>
            <a:off x="7315200" y="3429000"/>
            <a:ext cx="228600" cy="914400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94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3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 autoUpdateAnimBg="0"/>
      <p:bldP spid="31335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81000" y="2667000"/>
            <a:ext cx="6324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914400" y="3429000"/>
            <a:ext cx="624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kumimoji="1" lang="th-TH" sz="8000" b="0" i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3777" name="Rectangle 49"/>
          <p:cNvSpPr>
            <a:spLocks noChangeArrowheads="1"/>
          </p:cNvSpPr>
          <p:nvPr/>
        </p:nvSpPr>
        <p:spPr bwMode="auto">
          <a:xfrm>
            <a:off x="0" y="980728"/>
            <a:ext cx="7740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เป็นกระบวนการแบบหนึ่งที่จะช่วยให้องค์กรเข้าใจถึงขั้นตอนที่ทำให้เกิดกระบวนการจัดการความรู้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หรือพัฒนาการของความรู้ที่จะเกิดขึ้นภายในองค์กร  ประกอบด้วย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7 </a:t>
            </a:r>
            <a:r>
              <a:rPr kumimoji="0" lang="th-T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ขั้นตอน ดังนี้</a:t>
            </a:r>
            <a:endParaRPr kumimoji="0" lang="th-TH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217659"/>
              </p:ext>
            </p:extLst>
          </p:nvPr>
        </p:nvGraphicFramePr>
        <p:xfrm>
          <a:off x="190500" y="1723688"/>
          <a:ext cx="8763000" cy="5029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05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7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เราต้องมีความรู้เรื่องอะไรเรามีความรู้เรื่องนั้นหรือยัง</a:t>
                      </a:r>
                      <a:endParaRPr kumimoji="0" lang="th-TH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H SarabunPSK" pitchFamily="34" charset="-34"/>
                        <a:ea typeface="Times New Roman" pitchFamily="18" charset="0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การบ่งชี้ความรู้  </a:t>
                      </a:r>
                    </a:p>
                    <a:p>
                      <a:pPr marL="457200" marR="0" lvl="0" indent="-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Knowledge Identification</a:t>
                      </a: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ความรู้อยู่ที่ใคร  อยู่ในรูปแบบอะไร จะเอามาเก็บรวมกันได้อย่างไร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การสร้างและแสวงหาความรู้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Knowledge Creation and Acquisition</a:t>
                      </a: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จะแบ่งประเภท หัวข้ออย่างไร</a:t>
                      </a:r>
                    </a:p>
                    <a:p>
                      <a:pPr algn="l"/>
                      <a:endParaRPr lang="th-TH" sz="2400" b="1" dirty="0">
                        <a:solidFill>
                          <a:schemeClr val="bg2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การจัดความรู้ให้เป็นระบบ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Knowledge Organization</a:t>
                      </a: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จะทำให้เข้าใจง่ายและสมบูรณ์อย่างไร</a:t>
                      </a:r>
                    </a:p>
                    <a:p>
                      <a:pPr algn="l"/>
                      <a:endParaRPr lang="th-TH" sz="2400" b="1" dirty="0">
                        <a:solidFill>
                          <a:schemeClr val="bg2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การประมวลและกลั่นกรองความรู้ </a:t>
                      </a:r>
                      <a:endParaRPr kumimoji="0" lang="en-US" sz="2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Knowledge Codification and Refinement</a:t>
                      </a: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เรานำความรู้มาใช้งานได้ง่ายหรือไม่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การเข้าถึงความรู้(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Knowledge Access</a:t>
                      </a: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มีการแบ่งปันความรู้ให้กันหรือไม่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การแบ่งปันแลกเปลี่ยนความรู้(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Knowledge Sharing</a:t>
                      </a: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ความรู้นั้นทำให้เกิดประโยชน์กับองค์กรหรือไม่ทำให้องค์กรดีขึ้นหรือไม่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การเรียนรู้ (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Learning</a:t>
                      </a: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" name="Striped Right Arrow 42"/>
          <p:cNvSpPr/>
          <p:nvPr/>
        </p:nvSpPr>
        <p:spPr>
          <a:xfrm>
            <a:off x="3779912" y="2348880"/>
            <a:ext cx="669032" cy="295996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9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95646" y="312003"/>
            <a:ext cx="6204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กระบวนการจัดการความรู้ </a:t>
            </a:r>
            <a:r>
              <a:rPr lang="en-US" sz="24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(Knowledge Management Process)</a:t>
            </a:r>
            <a:r>
              <a:rPr lang="en-US" sz="2400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557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9036496" cy="685800"/>
          </a:xfrm>
        </p:spPr>
        <p:txBody>
          <a:bodyPr/>
          <a:lstStyle/>
          <a:p>
            <a:pPr lvl="0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การจัดการความรู้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คือเครื่องมือเพื่อการบรรลุเป้าหมายอย่างน้อย 4 ประการ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16643712"/>
              </p:ext>
            </p:extLst>
          </p:nvPr>
        </p:nvGraphicFramePr>
        <p:xfrm>
          <a:off x="323528" y="1813272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084168" y="6036190"/>
            <a:ext cx="1927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/>
              <a:t>นพ.</a:t>
            </a:r>
            <a:r>
              <a:rPr lang="th-TH" sz="2800" dirty="0" err="1"/>
              <a:t>วิจารย์</a:t>
            </a:r>
            <a:r>
              <a:rPr lang="th-TH" sz="2800" dirty="0"/>
              <a:t> พาณิช</a:t>
            </a:r>
          </a:p>
        </p:txBody>
      </p:sp>
    </p:spTree>
    <p:extLst>
      <p:ext uri="{BB962C8B-B14F-4D97-AF65-F5344CB8AC3E}">
        <p14:creationId xmlns:p14="http://schemas.microsoft.com/office/powerpoint/2010/main" val="1062578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81000" y="2667000"/>
            <a:ext cx="6324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914400" y="3429000"/>
            <a:ext cx="624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kumimoji="1" lang="th-TH" sz="8000" b="0" i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0" y="30480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4500" i="0">
                <a:cs typeface="Angsana New" pitchFamily="18" charset="-34"/>
              </a:rPr>
              <a:t>    </a:t>
            </a:r>
            <a:endParaRPr lang="en-US" sz="4500" b="0" i="0">
              <a:cs typeface="Angsana New" pitchFamily="18" charset="-34"/>
            </a:endParaRPr>
          </a:p>
        </p:txBody>
      </p:sp>
      <p:sp>
        <p:nvSpPr>
          <p:cNvPr id="8" name="สี่เหลี่ยมผืนผ้า 4"/>
          <p:cNvSpPr/>
          <p:nvPr/>
        </p:nvSpPr>
        <p:spPr>
          <a:xfrm>
            <a:off x="0" y="-27384"/>
            <a:ext cx="9108504" cy="5760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  <a:defRPr/>
            </a:pP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กระบวนการจัดการความรู้</a:t>
            </a: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  <a:hlinkClick r:id="" action="ppaction://hlinkshowjump?jump=nextslid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510932"/>
            <a:ext cx="9144001" cy="1231106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1.การบ่งชี้ความรู้ </a:t>
            </a:r>
            <a:endParaRPr lang="en-US" sz="2800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300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เช่นพิจารณาว่า วิสัยทัศน์/ พันธกิจ/ เป้าหมาย คืออะไร และเพื่อให้บรรลุเป้าหมาย เราจำเป็นต้องรู้อะไร , ขณะนี้เรามีความรู้อะไรบ้าง, อยู่ในรูปแบบใด, อยู่ที่ใคร หรือองค์ความรู้ที่จะจัดการมีอะไรบ้าง ขอบเขตของความรู้เรื่องนั้นๆ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1744360"/>
            <a:ext cx="9144001" cy="892552"/>
          </a:xfrm>
          <a:prstGeom prst="rect">
            <a:avLst/>
          </a:prstGeom>
          <a:solidFill>
            <a:srgbClr val="7CBF33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2.การสร้างและแสวงหาความรู้ </a:t>
            </a:r>
            <a:r>
              <a:rPr lang="en-US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endParaRPr lang="th-TH" sz="2800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เช่นการสร้างความรู้ใหม่, แสวงหาความรู้จากภายนอก, รักษาความรู้เก่า, กำจัดความรู้ที่ใช้ไม่ได้แล้ว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2639248"/>
            <a:ext cx="9144000" cy="892552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3.การจัดความรู้ให้เป็นระบบ </a:t>
            </a:r>
            <a:r>
              <a:rPr lang="th-TH" sz="2400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ctr"/>
            <a:r>
              <a:rPr lang="th-TH" sz="2400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เป็นการวางโครงสร้างความรู้  เพื่อเตรียมพร้อมสำหรับการเก็บความรู้ อย่างเป็นระบบในอนาคต 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3472552"/>
            <a:ext cx="9144000" cy="892552"/>
          </a:xfrm>
          <a:prstGeom prst="rect">
            <a:avLst/>
          </a:prstGeom>
          <a:solidFill>
            <a:srgbClr val="00B8B4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5.การประมวลและกลั่นกรองความรู้</a:t>
            </a:r>
            <a:r>
              <a:rPr lang="en-US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800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ปรับปรุงรูปแบบเอกสารให้เป็นมาตรฐาน, ใช้ภาษาเดียวกัน, ปรับปรุงเนื้อหาให้สมบูรณ์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4365104"/>
            <a:ext cx="9144000" cy="1138773"/>
          </a:xfrm>
          <a:prstGeom prst="rect">
            <a:avLst/>
          </a:prstGeom>
          <a:solidFill>
            <a:srgbClr val="FF93E3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6.การเข้าถึงความรู้ </a:t>
            </a:r>
            <a:r>
              <a:rPr lang="th-TH" sz="2400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ctr"/>
            <a:r>
              <a:rPr lang="th-TH" sz="2000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เป็นการทำให้ผู้ใช้ความรู้นั้นเข้าถึงความรู้ที่ต้องการได้ง่ายและสะดวก เช่น ระบบเทคโนโลยีสารสนเทศ (</a:t>
            </a:r>
            <a:r>
              <a:rPr lang="en-US" sz="2000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IT), Web board ,</a:t>
            </a:r>
            <a:r>
              <a:rPr lang="th-TH" sz="2000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บอร์ดประชาสัมพันธ์ เป็นต้น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5438834"/>
            <a:ext cx="9144001" cy="144655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7.การแบ่งปันแลกเปลี่ยนความรู้</a:t>
            </a:r>
          </a:p>
          <a:p>
            <a:pPr algn="ctr"/>
            <a:r>
              <a:rPr lang="th-TH" sz="2000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ทำได้หลายวิธีการ โดยกรณีเป็น </a:t>
            </a:r>
            <a:r>
              <a:rPr lang="en-US" sz="2000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Explicit Knowledge </a:t>
            </a:r>
            <a:r>
              <a:rPr lang="th-TH" sz="2000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อาจจัดทำเป็น เอกสาร, ฐานความรู้, เทคโนโลยีสารสนเทศ หรือกรณีเป็น </a:t>
            </a:r>
            <a:r>
              <a:rPr lang="en-US" sz="2000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Tacit Knowledge </a:t>
            </a:r>
            <a:r>
              <a:rPr lang="th-TH" sz="2000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อาจจัดทำเป็นระบบ ทีมข้ามสายงาน, กิจกรรมกลุ่มคุณภาพและนวัตกรรม, ชุมชนแห่งการเรียนรู้, ระบบพี่เลี้ยง, การสับเปลี่ยนงาน, การยืมตัว, เวทีแลกเปลี่ยนความรู้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3879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เครื่องมือต่าง ๆ ในการจัดการความรู้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484784"/>
            <a:ext cx="7992888" cy="5078313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การศึกษาดูงาน (</a:t>
            </a:r>
            <a:r>
              <a:rPr lang="en-US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Study tour)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การทบทวนหลังปฏิบัติการหรือการถอดบทเรียน (</a:t>
            </a:r>
            <a:r>
              <a:rPr lang="en-US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การเรียนรู้ร่วมกันหลังงานสำเร็จ (</a:t>
            </a:r>
            <a:r>
              <a:rPr lang="en-US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Retrospect)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เรื่องเล่าเร้าพลัง (</a:t>
            </a:r>
            <a:r>
              <a:rPr lang="en-US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Springboard Storytelling)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การค้นหาสิ่งดีรอบตัว หรือ</a:t>
            </a:r>
            <a:r>
              <a:rPr lang="th-TH" sz="3600" b="1" dirty="0" err="1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สุนทรีย</a:t>
            </a:r>
            <a:r>
              <a:rPr lang="th-TH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สาธก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เวทีเสวนา หรือ</a:t>
            </a:r>
            <a:r>
              <a:rPr lang="th-TH" sz="3600" b="1" dirty="0" err="1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สุนทรีย</a:t>
            </a:r>
            <a:r>
              <a:rPr lang="th-TH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สนทนา (</a:t>
            </a:r>
            <a:r>
              <a:rPr lang="en-US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Dialogue)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เพื่อนช่วยเพื่อน (</a:t>
            </a:r>
            <a:r>
              <a:rPr lang="en-US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Peer Assist)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การเรียนรู้โดยการปฏิบัติ (</a:t>
            </a:r>
            <a:r>
              <a:rPr lang="en-US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Action Learning)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มาตรฐานเปรียบเทียบ (</a:t>
            </a:r>
            <a:r>
              <a:rPr lang="en-US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Benchmarking)</a:t>
            </a:r>
          </a:p>
        </p:txBody>
      </p:sp>
    </p:spTree>
    <p:extLst>
      <p:ext uri="{BB962C8B-B14F-4D97-AF65-F5344CB8AC3E}">
        <p14:creationId xmlns:p14="http://schemas.microsoft.com/office/powerpoint/2010/main" val="2831841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เครื่องมือต่าง ๆ ในการจัดการความรู้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504" y="1556792"/>
            <a:ext cx="7992888" cy="5016758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มาตรฐานเปรียบเทียบ (</a:t>
            </a: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Benchmarking)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การสอนงาน (</a:t>
            </a: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Coaching)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การเป็นพี่เลี้ยง (</a:t>
            </a: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Mentoring)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200" b="1" dirty="0" err="1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ฟอรั่ม</a:t>
            </a: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ถาม – ตอบ (</a:t>
            </a: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บทเรียนจากความผิดพลาด (</a:t>
            </a: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Lesson Learning)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เวทีกลุ่มเฉพาะ (</a:t>
            </a: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Focus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การจัดเก็บความรู้ใน </a:t>
            </a: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board, Intranet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R2R, </a:t>
            </a: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การนำเสนอผลงานวิชาการในที่ประชุมวิชาการ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คู่มือการปฏิบัติงาน (</a:t>
            </a: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Standard Operation Procedure: SOP)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การเล่าเรื่องพูดคุยแลกเปลี่ยนความคิดเห็น (</a:t>
            </a: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Coffee meeting)</a:t>
            </a:r>
          </a:p>
        </p:txBody>
      </p:sp>
    </p:spTree>
    <p:extLst>
      <p:ext uri="{BB962C8B-B14F-4D97-AF65-F5344CB8AC3E}">
        <p14:creationId xmlns:p14="http://schemas.microsoft.com/office/powerpoint/2010/main" val="1364266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66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F5427-4C8A-4AA7-AC39-6CB8438D14C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6512" y="476672"/>
            <a:ext cx="9219190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แนวทางการกำหนดขอบเขต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KM (KM  Focus  Areas)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และเป้าหมาย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KM (Desired State)</a:t>
            </a:r>
          </a:p>
        </p:txBody>
      </p:sp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539553" y="1052736"/>
            <a:ext cx="8136904" cy="5677077"/>
            <a:chOff x="2361" y="-1150"/>
            <a:chExt cx="11322" cy="7880"/>
          </a:xfrm>
        </p:grpSpPr>
        <p:sp>
          <p:nvSpPr>
            <p:cNvPr id="5" name="AutoShape 46"/>
            <p:cNvSpPr>
              <a:spLocks noChangeAspect="1" noChangeArrowheads="1" noTextEdit="1"/>
            </p:cNvSpPr>
            <p:nvPr/>
          </p:nvSpPr>
          <p:spPr bwMode="auto">
            <a:xfrm>
              <a:off x="2361" y="-1150"/>
              <a:ext cx="11322" cy="78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 Box 45"/>
            <p:cNvSpPr txBox="1">
              <a:spLocks noChangeArrowheads="1"/>
            </p:cNvSpPr>
            <p:nvPr/>
          </p:nvSpPr>
          <p:spPr bwMode="auto">
            <a:xfrm>
              <a:off x="5011" y="4036"/>
              <a:ext cx="4577" cy="640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2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Desired</a:t>
              </a:r>
              <a:r>
                <a:rPr kumimoji="0" lang="th-TH" altLang="th-TH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 </a:t>
              </a:r>
              <a:r>
                <a:rPr kumimoji="0" lang="th-TH" altLang="th-TH" sz="2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State</a:t>
              </a:r>
              <a:r>
                <a:rPr kumimoji="0" lang="th-TH" altLang="th-TH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 of </a:t>
              </a:r>
              <a:r>
                <a:rPr kumimoji="0" lang="th-TH" altLang="th-TH" sz="2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KM</a:t>
              </a:r>
              <a:r>
                <a:rPr kumimoji="0" lang="th-TH" altLang="th-TH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 </a:t>
              </a:r>
              <a:r>
                <a:rPr kumimoji="0" lang="th-TH" altLang="th-TH" sz="2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Focus</a:t>
              </a:r>
              <a:r>
                <a:rPr kumimoji="0" lang="th-TH" altLang="th-TH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 </a:t>
              </a:r>
              <a:r>
                <a:rPr kumimoji="0" lang="th-TH" altLang="th-TH" sz="2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Areas</a:t>
              </a:r>
              <a:endParaRPr kumimoji="0" lang="th-TH" altLang="th-TH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altLang="th-TH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4437" y="3"/>
              <a:ext cx="2709" cy="806"/>
              <a:chOff x="1474" y="935"/>
              <a:chExt cx="1244" cy="363"/>
            </a:xfrm>
          </p:grpSpPr>
          <p:sp>
            <p:nvSpPr>
              <p:cNvPr id="2065" name="Text Box 44"/>
              <p:cNvSpPr txBox="1">
                <a:spLocks noChangeArrowheads="1"/>
              </p:cNvSpPr>
              <p:nvPr/>
            </p:nvSpPr>
            <p:spPr bwMode="auto">
              <a:xfrm>
                <a:off x="1474" y="935"/>
                <a:ext cx="1244" cy="294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vert="horz" wrap="square" lIns="59436" tIns="29718" rIns="59436" bIns="297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altLang="th-TH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Times New Roman" pitchFamily="18" charset="0"/>
                    <a:cs typeface="TH SarabunPSK" panose="020B0500040200020003" pitchFamily="34" charset="-34"/>
                  </a:rPr>
                  <a:t>ประเด็นยุทธศาสตร์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altLang="th-TH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66" name="Line 43"/>
              <p:cNvSpPr>
                <a:spLocks noChangeShapeType="1"/>
              </p:cNvSpPr>
              <p:nvPr/>
            </p:nvSpPr>
            <p:spPr bwMode="auto">
              <a:xfrm>
                <a:off x="2064" y="1207"/>
                <a:ext cx="0" cy="9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5160" y="849"/>
              <a:ext cx="1190" cy="967"/>
              <a:chOff x="1803" y="1316"/>
              <a:chExt cx="534" cy="435"/>
            </a:xfrm>
          </p:grpSpPr>
          <p:sp>
            <p:nvSpPr>
              <p:cNvPr id="2063" name="Text Box 41"/>
              <p:cNvSpPr txBox="1">
                <a:spLocks noChangeArrowheads="1"/>
              </p:cNvSpPr>
              <p:nvPr/>
            </p:nvSpPr>
            <p:spPr bwMode="auto">
              <a:xfrm>
                <a:off x="1803" y="1316"/>
                <a:ext cx="534" cy="294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vert="horz" wrap="square" lIns="59436" tIns="29718" rIns="59436" bIns="297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altLang="th-TH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Times New Roman" pitchFamily="18" charset="0"/>
                    <a:cs typeface="TH SarabunPSK" panose="020B0500040200020003" pitchFamily="34" charset="-34"/>
                  </a:rPr>
                  <a:t>กลยุทธ์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altLang="th-TH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64" name="Line 40"/>
              <p:cNvSpPr>
                <a:spLocks noChangeShapeType="1"/>
              </p:cNvSpPr>
              <p:nvPr/>
            </p:nvSpPr>
            <p:spPr bwMode="auto">
              <a:xfrm>
                <a:off x="2064" y="1570"/>
                <a:ext cx="0" cy="18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4984" y="1756"/>
              <a:ext cx="1806" cy="1069"/>
              <a:chOff x="1725" y="1724"/>
              <a:chExt cx="829" cy="481"/>
            </a:xfrm>
          </p:grpSpPr>
          <p:sp>
            <p:nvSpPr>
              <p:cNvPr id="2061" name="Text Box 38"/>
              <p:cNvSpPr txBox="1">
                <a:spLocks noChangeArrowheads="1"/>
              </p:cNvSpPr>
              <p:nvPr/>
            </p:nvSpPr>
            <p:spPr bwMode="auto">
              <a:xfrm>
                <a:off x="1725" y="1724"/>
                <a:ext cx="829" cy="29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vert="horz" wrap="square" lIns="59436" tIns="29718" rIns="59436" bIns="297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altLang="th-TH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Times New Roman" pitchFamily="18" charset="0"/>
                    <a:cs typeface="TH SarabunPSK" panose="020B0500040200020003" pitchFamily="34" charset="-34"/>
                  </a:rPr>
                  <a:t>กระบวนงาน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altLang="th-TH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62" name="Line 37"/>
              <p:cNvSpPr>
                <a:spLocks noChangeShapeType="1"/>
              </p:cNvSpPr>
              <p:nvPr/>
            </p:nvSpPr>
            <p:spPr bwMode="auto">
              <a:xfrm>
                <a:off x="2064" y="1979"/>
                <a:ext cx="0" cy="22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4986" y="2865"/>
              <a:ext cx="2328" cy="1171"/>
              <a:chOff x="1726" y="2223"/>
              <a:chExt cx="1069" cy="527"/>
            </a:xfrm>
          </p:grpSpPr>
          <p:sp>
            <p:nvSpPr>
              <p:cNvPr id="2059" name="Text Box 35"/>
              <p:cNvSpPr txBox="1">
                <a:spLocks noChangeArrowheads="1"/>
              </p:cNvSpPr>
              <p:nvPr/>
            </p:nvSpPr>
            <p:spPr bwMode="auto">
              <a:xfrm>
                <a:off x="1726" y="2223"/>
                <a:ext cx="1069" cy="29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vert="horz" wrap="square" lIns="59436" tIns="29718" rIns="59436" bIns="297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altLang="th-TH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Times New Roman" pitchFamily="18" charset="0"/>
                    <a:cs typeface="TH SarabunPSK" panose="020B0500040200020003" pitchFamily="34" charset="-34"/>
                  </a:rPr>
                  <a:t>KM</a:t>
                </a:r>
                <a:r>
                  <a:rPr kumimoji="0" lang="th-TH" altLang="th-TH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Times New Roman" pitchFamily="18" charset="0"/>
                    <a:cs typeface="TH SarabunPSK" panose="020B0500040200020003" pitchFamily="34" charset="-34"/>
                  </a:rPr>
                  <a:t> </a:t>
                </a:r>
                <a:r>
                  <a:rPr kumimoji="0" lang="th-TH" altLang="th-TH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Times New Roman" pitchFamily="18" charset="0"/>
                    <a:cs typeface="TH SarabunPSK" panose="020B0500040200020003" pitchFamily="34" charset="-34"/>
                  </a:rPr>
                  <a:t>Focus</a:t>
                </a:r>
                <a:r>
                  <a:rPr kumimoji="0" lang="th-TH" altLang="th-TH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Times New Roman" pitchFamily="18" charset="0"/>
                    <a:cs typeface="TH SarabunPSK" panose="020B0500040200020003" pitchFamily="34" charset="-34"/>
                  </a:rPr>
                  <a:t> </a:t>
                </a:r>
                <a:r>
                  <a:rPr kumimoji="0" lang="th-TH" altLang="th-TH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Times New Roman" pitchFamily="18" charset="0"/>
                    <a:cs typeface="TH SarabunPSK" panose="020B0500040200020003" pitchFamily="34" charset="-34"/>
                  </a:rPr>
                  <a:t>Areas</a:t>
                </a:r>
                <a:endParaRPr kumimoji="0" lang="th-TH" altLang="th-TH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altLang="th-TH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60" name="Line 34"/>
              <p:cNvSpPr>
                <a:spLocks noChangeShapeType="1"/>
              </p:cNvSpPr>
              <p:nvPr/>
            </p:nvSpPr>
            <p:spPr bwMode="auto">
              <a:xfrm>
                <a:off x="2064" y="2478"/>
                <a:ext cx="0" cy="272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4535" y="-904"/>
              <a:ext cx="2407" cy="907"/>
              <a:chOff x="1519" y="527"/>
              <a:chExt cx="1105" cy="408"/>
            </a:xfrm>
          </p:grpSpPr>
          <p:sp>
            <p:nvSpPr>
              <p:cNvPr id="2057" name="Text Box 32"/>
              <p:cNvSpPr txBox="1">
                <a:spLocks noChangeArrowheads="1"/>
              </p:cNvSpPr>
              <p:nvPr/>
            </p:nvSpPr>
            <p:spPr bwMode="auto">
              <a:xfrm>
                <a:off x="1519" y="527"/>
                <a:ext cx="1105" cy="294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vert="horz" wrap="square" lIns="59436" tIns="29718" rIns="59436" bIns="297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altLang="th-TH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Times New Roman" pitchFamily="18" charset="0"/>
                    <a:cs typeface="TH SarabunPSK" panose="020B0500040200020003" pitchFamily="34" charset="-34"/>
                  </a:rPr>
                  <a:t>พันธกิจ/วิสัยทัศน์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altLang="th-TH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58" name="Line 31"/>
              <p:cNvSpPr>
                <a:spLocks noChangeShapeType="1"/>
              </p:cNvSpPr>
              <p:nvPr/>
            </p:nvSpPr>
            <p:spPr bwMode="auto">
              <a:xfrm>
                <a:off x="2064" y="799"/>
                <a:ext cx="0" cy="13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7502" y="205"/>
              <a:ext cx="3404" cy="2840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ความรู้ที่สำคัญต่อองค์กร </a:t>
              </a:r>
              <a:endParaRPr kumimoji="0" lang="en-US" altLang="th-TH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th-TH" altLang="th-TH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ความรู้เกี่ยวกับลูกค้า </a:t>
              </a:r>
              <a:endParaRPr kumimoji="0" lang="en-US" altLang="th-TH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th-TH" altLang="th-TH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ความสัมพันธ์กับผู้มีส่วนได้เสียต่างๆ</a:t>
              </a:r>
              <a:endParaRPr kumimoji="0" lang="en-US" altLang="th-TH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th-TH" altLang="th-TH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ประสบการณ์ความรู้ที่องค์กรสั่งสม</a:t>
              </a:r>
              <a:endParaRPr kumimoji="0" lang="en-US" altLang="th-TH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th-TH" altLang="th-TH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ความรู้เกี่ยวกับกระบวนการ</a:t>
              </a:r>
              <a:endParaRPr kumimoji="0" lang="en-US" altLang="th-TH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th-TH" altLang="th-TH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ความรู้เกี่ยวกับผลิตภัณฑ์และบริการ</a:t>
              </a:r>
              <a:endParaRPr kumimoji="0" lang="en-US" altLang="th-TH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th-TH" altLang="th-TH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ความรู้ที่มีอยู่ในบุคลากร</a:t>
              </a:r>
              <a:endParaRPr kumimoji="0" lang="en-US" altLang="th-TH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th-TH" altLang="th-TH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ฯ ล ฯ</a:t>
              </a:r>
              <a:endParaRPr kumimoji="0" lang="th-TH" altLang="th-TH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AutoShape 28"/>
            <p:cNvSpPr>
              <a:spLocks noChangeArrowheads="1"/>
            </p:cNvSpPr>
            <p:nvPr/>
          </p:nvSpPr>
          <p:spPr bwMode="auto">
            <a:xfrm>
              <a:off x="11057" y="607"/>
              <a:ext cx="2420" cy="191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11451" y="1213"/>
              <a:ext cx="1660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ปัญหา</a:t>
              </a:r>
              <a:endParaRPr kumimoji="0" lang="th-TH" altLang="th-TH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6214" y="4640"/>
              <a:ext cx="2307" cy="1670"/>
              <a:chOff x="2290" y="3022"/>
              <a:chExt cx="1059" cy="751"/>
            </a:xfrm>
          </p:grpSpPr>
          <p:sp>
            <p:nvSpPr>
              <p:cNvPr id="2055" name="Text Box 26"/>
              <p:cNvSpPr txBox="1">
                <a:spLocks noChangeArrowheads="1"/>
              </p:cNvSpPr>
              <p:nvPr/>
            </p:nvSpPr>
            <p:spPr bwMode="auto">
              <a:xfrm>
                <a:off x="2290" y="3249"/>
                <a:ext cx="1059" cy="524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vert="horz" wrap="square" lIns="59436" tIns="29718" rIns="59436" bIns="297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altLang="th-TH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Times New Roman" pitchFamily="18" charset="0"/>
                    <a:cs typeface="TH SarabunPSK" panose="020B0500040200020003" pitchFamily="34" charset="-34"/>
                  </a:rPr>
                  <a:t>KM Action Plans</a:t>
                </a:r>
                <a:endParaRPr kumimoji="0" lang="th-TH" altLang="th-TH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altLang="th-TH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Times New Roman" pitchFamily="18" charset="0"/>
                    <a:cs typeface="TH SarabunPSK" panose="020B0500040200020003" pitchFamily="34" charset="-34"/>
                  </a:rPr>
                  <a:t>( 6-step model)</a:t>
                </a:r>
                <a:endParaRPr kumimoji="0" lang="th-TH" altLang="th-TH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56" name="Line 25"/>
              <p:cNvSpPr>
                <a:spLocks noChangeShapeType="1"/>
              </p:cNvSpPr>
              <p:nvPr/>
            </p:nvSpPr>
            <p:spPr bwMode="auto">
              <a:xfrm>
                <a:off x="2699" y="3022"/>
                <a:ext cx="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" y="5043"/>
              <a:ext cx="3062" cy="151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7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</p:pic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12242" y="2323"/>
              <a:ext cx="0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>
              <a:off x="7301" y="3230"/>
              <a:ext cx="49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6412" y="2625"/>
              <a:ext cx="10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6412" y="2625"/>
              <a:ext cx="0" cy="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12242" y="-602"/>
              <a:ext cx="0" cy="14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7005" y="-602"/>
              <a:ext cx="5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V="1">
              <a:off x="8883" y="-400"/>
              <a:ext cx="0" cy="60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 flipH="1">
              <a:off x="7005" y="-400"/>
              <a:ext cx="187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6" name="Group 12"/>
            <p:cNvGrpSpPr>
              <a:grpSpLocks/>
            </p:cNvGrpSpPr>
            <p:nvPr/>
          </p:nvGrpSpPr>
          <p:grpSpPr bwMode="auto">
            <a:xfrm>
              <a:off x="3646" y="-904"/>
              <a:ext cx="791" cy="989"/>
              <a:chOff x="1102" y="1307"/>
              <a:chExt cx="363" cy="445"/>
            </a:xfrm>
          </p:grpSpPr>
          <p:sp>
            <p:nvSpPr>
              <p:cNvPr id="2053" name="AutoShape 14"/>
              <p:cNvSpPr>
                <a:spLocks noChangeArrowheads="1"/>
              </p:cNvSpPr>
              <p:nvPr/>
            </p:nvSpPr>
            <p:spPr bwMode="auto">
              <a:xfrm>
                <a:off x="1102" y="1307"/>
                <a:ext cx="363" cy="363"/>
              </a:xfrm>
              <a:prstGeom prst="star24">
                <a:avLst>
                  <a:gd name="adj" fmla="val 37500"/>
                </a:avLst>
              </a:prstGeom>
              <a:solidFill>
                <a:srgbClr val="FFFFF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vert="horz" wrap="square" lIns="59436" tIns="29718" rIns="59436" bIns="2971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altLang="th-TH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54" name="Rectangle 13"/>
              <p:cNvSpPr>
                <a:spLocks noChangeArrowheads="1"/>
              </p:cNvSpPr>
              <p:nvPr/>
            </p:nvSpPr>
            <p:spPr bwMode="auto">
              <a:xfrm>
                <a:off x="1156" y="1310"/>
                <a:ext cx="23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vert="horz" wrap="square" lIns="59436" tIns="29718" rIns="59436" bIns="297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altLang="th-TH" sz="3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Arial Unicode MS" pitchFamily="34" charset="-128"/>
                    <a:cs typeface="TH SarabunPSK" panose="020B0500040200020003" pitchFamily="34" charset="-34"/>
                  </a:rPr>
                  <a:t>1</a:t>
                </a:r>
                <a:endParaRPr kumimoji="0" lang="th-TH" altLang="th-TH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7" name="Group 9"/>
            <p:cNvGrpSpPr>
              <a:grpSpLocks/>
            </p:cNvGrpSpPr>
            <p:nvPr/>
          </p:nvGrpSpPr>
          <p:grpSpPr bwMode="auto">
            <a:xfrm>
              <a:off x="9495" y="-495"/>
              <a:ext cx="791" cy="982"/>
              <a:chOff x="4105" y="681"/>
              <a:chExt cx="363" cy="442"/>
            </a:xfrm>
          </p:grpSpPr>
          <p:sp>
            <p:nvSpPr>
              <p:cNvPr id="2051" name="AutoShape 11"/>
              <p:cNvSpPr>
                <a:spLocks noChangeArrowheads="1"/>
              </p:cNvSpPr>
              <p:nvPr/>
            </p:nvSpPr>
            <p:spPr bwMode="auto">
              <a:xfrm>
                <a:off x="4105" y="709"/>
                <a:ext cx="363" cy="363"/>
              </a:xfrm>
              <a:prstGeom prst="star24">
                <a:avLst>
                  <a:gd name="adj" fmla="val 37500"/>
                </a:avLst>
              </a:prstGeom>
              <a:solidFill>
                <a:srgbClr val="FFFFF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vert="horz" wrap="square" lIns="59436" tIns="29718" rIns="59436" bIns="2971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altLang="th-TH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52" name="Rectangle 10"/>
              <p:cNvSpPr>
                <a:spLocks noChangeArrowheads="1"/>
              </p:cNvSpPr>
              <p:nvPr/>
            </p:nvSpPr>
            <p:spPr bwMode="auto">
              <a:xfrm>
                <a:off x="4168" y="681"/>
                <a:ext cx="23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77777"/>
                      </a:outerShdw>
                    </a:effectLst>
                  </a14:hiddenEffects>
                </a:ext>
              </a:extLst>
            </p:spPr>
            <p:txBody>
              <a:bodyPr vert="horz" wrap="square" lIns="59436" tIns="29718" rIns="59436" bIns="297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altLang="th-TH" sz="3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Arial Unicode MS" pitchFamily="34" charset="-128"/>
                    <a:cs typeface="TH SarabunPSK" panose="020B0500040200020003" pitchFamily="34" charset="-34"/>
                  </a:rPr>
                  <a:t>2</a:t>
                </a:r>
                <a:endParaRPr kumimoji="0" lang="th-TH" altLang="th-TH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>
              <a:off x="12639" y="3"/>
              <a:ext cx="790" cy="806"/>
            </a:xfrm>
            <a:prstGeom prst="star24">
              <a:avLst>
                <a:gd name="adj" fmla="val 37500"/>
              </a:avLst>
            </a:prstGeom>
            <a:solidFill>
              <a:srgbClr val="FFFF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vert="horz" wrap="square" lIns="59436" tIns="29718" rIns="59436" bIns="2971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altLang="th-TH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12775" y="-37"/>
              <a:ext cx="593" cy="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3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Arial Unicode MS" pitchFamily="34" charset="-128"/>
                  <a:cs typeface="TH SarabunPSK" panose="020B0500040200020003" pitchFamily="34" charset="-34"/>
                </a:rPr>
                <a:t>3</a:t>
              </a:r>
              <a:endParaRPr kumimoji="0" lang="th-TH" altLang="th-TH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2361" y="2825"/>
              <a:ext cx="2669" cy="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(ขอบเขต</a:t>
              </a:r>
              <a:r>
                <a:rPr kumimoji="0" lang="en-US" altLang="th-TH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 Unicode MS" pitchFamily="34" charset="-128"/>
                  <a:cs typeface="TH SarabunPSK" panose="020B0500040200020003" pitchFamily="34" charset="-34"/>
                </a:rPr>
                <a:t> KM</a:t>
              </a:r>
              <a:r>
                <a:rPr kumimoji="0" lang="en-US" altLang="th-TH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)</a:t>
              </a:r>
              <a:endParaRPr kumimoji="0" lang="en-US" altLang="th-TH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2361" y="3951"/>
              <a:ext cx="2964" cy="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(เป้าหมาย</a:t>
              </a:r>
              <a:r>
                <a:rPr kumimoji="0" lang="en-US" altLang="th-TH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 Unicode MS" pitchFamily="34" charset="-128"/>
                  <a:cs typeface="TH SarabunPSK" panose="020B0500040200020003" pitchFamily="34" charset="-34"/>
                </a:rPr>
                <a:t> KM</a:t>
              </a:r>
              <a:r>
                <a:rPr kumimoji="0" lang="en-US" altLang="th-TH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)</a:t>
              </a:r>
              <a:endParaRPr kumimoji="0" lang="en-US" altLang="th-TH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48" name="Text Box 4"/>
            <p:cNvSpPr txBox="1">
              <a:spLocks noChangeArrowheads="1"/>
            </p:cNvSpPr>
            <p:nvPr/>
          </p:nvSpPr>
          <p:spPr bwMode="auto">
            <a:xfrm>
              <a:off x="2378" y="1729"/>
              <a:ext cx="2669" cy="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Arial Unicode MS" pitchFamily="34" charset="-128"/>
                  <a:cs typeface="TH SarabunPSK" panose="020B0500040200020003" pitchFamily="34" charset="-34"/>
                </a:rPr>
                <a:t>(Work process)</a:t>
              </a:r>
              <a:endParaRPr kumimoji="0" lang="th-TH" altLang="th-TH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49" name="Text Box 3"/>
            <p:cNvSpPr txBox="1">
              <a:spLocks noChangeArrowheads="1"/>
            </p:cNvSpPr>
            <p:nvPr/>
          </p:nvSpPr>
          <p:spPr bwMode="auto">
            <a:xfrm>
              <a:off x="2396" y="5425"/>
              <a:ext cx="3818" cy="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77777"/>
                    </a:outerShdw>
                  </a:effectLst>
                </a14:hiddenEffects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SarabunPSK" panose="020B0500040200020003" pitchFamily="34" charset="-34"/>
                  <a:ea typeface="Times New Roman" pitchFamily="18" charset="0"/>
                  <a:cs typeface="TH SarabunPSK" panose="020B0500040200020003" pitchFamily="34" charset="-34"/>
                </a:rPr>
                <a:t>(แผนการจัดการความรู้)</a:t>
              </a:r>
              <a:endParaRPr kumimoji="0" lang="en-US" altLang="th-TH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50" name="Oval 2"/>
            <p:cNvSpPr>
              <a:spLocks noChangeArrowheads="1"/>
            </p:cNvSpPr>
            <p:nvPr/>
          </p:nvSpPr>
          <p:spPr bwMode="auto">
            <a:xfrm>
              <a:off x="2361" y="2544"/>
              <a:ext cx="5541" cy="123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418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383" y="476672"/>
            <a:ext cx="6630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แนวทางการกำหนดขอบเขต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KM (KM  Focus  Areas)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และเป้าหมาย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KM (Desired State)</a:t>
            </a:r>
          </a:p>
        </p:txBody>
      </p:sp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43079529"/>
              </p:ext>
            </p:extLst>
          </p:nvPr>
        </p:nvGraphicFramePr>
        <p:xfrm>
          <a:off x="395536" y="2317328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70382" y="980728"/>
            <a:ext cx="75979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องค์กรสามารถใช้แนวทางการกำหนดขอบเขตและเป้าหมาย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KM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เพื่อจะช่วยรวบรวมขอบเขต 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KM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และนำไปกำหนดเป้าหมาย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KM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และแผนการจัดการความรู้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550301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03" y="0"/>
            <a:ext cx="3623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atin typeface="TH SarabunPSK" pitchFamily="34" charset="-34"/>
                <a:cs typeface="TH SarabunPSK" pitchFamily="34" charset="-34"/>
              </a:rPr>
              <a:t>workshop</a:t>
            </a:r>
          </a:p>
        </p:txBody>
      </p:sp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7027717"/>
              </p:ext>
            </p:extLst>
          </p:nvPr>
        </p:nvGraphicFramePr>
        <p:xfrm>
          <a:off x="763960" y="949176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2303" y="4566607"/>
            <a:ext cx="9131697" cy="2246769"/>
          </a:xfrm>
          <a:prstGeom prst="rect">
            <a:avLst/>
          </a:prstGeom>
          <a:solidFill>
            <a:srgbClr val="00B8B4"/>
          </a:solidFill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แนวทางที่ 1 เป็นความรู้ที่จำเป็นสนับสนุนพันธกิจ/ วิสัยทัศน์/ประเด็นยุทธศาสตร์ ในระดับของหน่วยงานตนเอง</a:t>
            </a:r>
          </a:p>
          <a:p>
            <a:r>
              <a:rPr lang="th-TH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แนวทางที่2 เป็น ความรู้ที่สำคัญต่อองค์กร</a:t>
            </a:r>
          </a:p>
          <a:p>
            <a:r>
              <a:rPr lang="th-TH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แนวทางที่ 3 เป็น ปัญหาที่ประสบอยู่ และสามารถนำ </a:t>
            </a:r>
            <a:r>
              <a:rPr lang="en-US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KM </a:t>
            </a:r>
            <a:r>
              <a:rPr lang="th-TH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มาช่วยได้</a:t>
            </a:r>
          </a:p>
          <a:p>
            <a:r>
              <a:rPr lang="th-TH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เป็นแนวทางอื่นนอกเหนือจากแนวทางที่ 1,2,3 ก็ได้ ที่หน่วยงานเห็นว่าเหมาะสม </a:t>
            </a:r>
          </a:p>
        </p:txBody>
      </p:sp>
    </p:spTree>
    <p:extLst>
      <p:ext uri="{BB962C8B-B14F-4D97-AF65-F5344CB8AC3E}">
        <p14:creationId xmlns:p14="http://schemas.microsoft.com/office/powerpoint/2010/main" val="1268755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F5427-4C8A-4AA7-AC39-6CB8438D14C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080" y="-315416"/>
            <a:ext cx="3623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atin typeface="TH SarabunPSK" pitchFamily="34" charset="-34"/>
                <a:cs typeface="TH SarabunPSK" pitchFamily="34" charset="-34"/>
              </a:rPr>
              <a:t>workshop</a:t>
            </a:r>
          </a:p>
        </p:txBody>
      </p:sp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39003"/>
              </p:ext>
            </p:extLst>
          </p:nvPr>
        </p:nvGraphicFramePr>
        <p:xfrm>
          <a:off x="1" y="789384"/>
          <a:ext cx="9153403" cy="6096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309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1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แบบฟอร์ม การตัดสินใจเลือกขอบเขต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KM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ของหน่วยงาน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…………………………..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เกณฑ์การกำหนดขอบเขต 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KM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ขอบเขต 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KM </a:t>
                      </a:r>
                      <a:endParaRPr lang="th-TH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b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กระบวนการบริหารจัดการองค์กรเชิงยุทธศาสตร์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ขอบเขต 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KM 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การจัดทำฐานข้อมูลเพื่อการบริหารจัดการและการตัดสินใจ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ขอบเขต 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KM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ธรรมาภิบาลกับการบริหารองค์กรแบบมีส่วนร่วม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ขอบเขต 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KM 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ระเบียบปฏิบัติและแนวทางที่ดีในการบริหารจัดการการเงินงบประมาณและพัสดุ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สอดคล้องกับทิศทางและยุทธศาสตร์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ปรับปรุงแล้วเห็นได้ชัดเจน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เป็นรูปธรรม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มีโอกาสทำได้สำเร็จสูง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ต้องทำ  คนส่วนใหญ่ในองค์กรต้องการ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ผู้บริหารให้การสนับสนุน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เป็นความรู้ที่ต้องจัดการอย่างเร่งด่วน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7……………………………</a:t>
                      </a:r>
                      <a:endParaRPr lang="en-US" sz="22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8.&lt;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อื่นๆ เพิ่มเติมได้ ตามความเหมาะสม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รวมคะแนน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เกณฑ์การให้คะแนน คือ มาก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6,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ปานกลาง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3,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1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เกณฑ์คะแนนสามารถปรับเปลี่ยนตามความเหมาะสมได้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ผู้ทบทวน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ผู้อนุมัติ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 ……………………………………………….  ( CKO /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ผู้บริหารระดับสูงสุด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 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106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3212976"/>
            <a:ext cx="8153400" cy="762000"/>
          </a:xfrm>
        </p:spPr>
        <p:txBody>
          <a:bodyPr/>
          <a:lstStyle/>
          <a:p>
            <a:r>
              <a:rPr lang="th-TH" sz="96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H SarabunPSK" panose="020B0500040200020003" pitchFamily="34" charset="-34"/>
              </a:rPr>
              <a:t>ขอบพระคุณคะ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6296" y="2204864"/>
            <a:ext cx="1296144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18" descr="sd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1800200" cy="186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black">
          <a:xfrm>
            <a:off x="379040" y="5085184"/>
            <a:ext cx="8153400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h-TH" sz="3600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โดย:ดร.ขวัญนภา  </a:t>
            </a:r>
            <a:r>
              <a:rPr lang="th-TH" sz="3600" kern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สุขคร</a:t>
            </a:r>
            <a:endParaRPr lang="th-TH" sz="3600" kern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400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ผู้อำนวยการมหาวิทยาลัยสวนดุสิต</a:t>
            </a:r>
          </a:p>
          <a:p>
            <a:pPr algn="r"/>
            <a:r>
              <a:rPr lang="th-TH" sz="2400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ศูนย์การศึกษานอกที่ตั้งลำปาง</a:t>
            </a:r>
          </a:p>
        </p:txBody>
      </p:sp>
    </p:spTree>
    <p:extLst>
      <p:ext uri="{BB962C8B-B14F-4D97-AF65-F5344CB8AC3E}">
        <p14:creationId xmlns:p14="http://schemas.microsoft.com/office/powerpoint/2010/main" val="390977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altLang="th-TH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66379" cy="688538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6753" y="148928"/>
            <a:ext cx="68900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โลกกำลังเปลี่ยนเรา  ตัวเราต้องเปลี่ยนแปลง</a:t>
            </a:r>
            <a:endParaRPr lang="en-US" sz="4400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1642" y="4901421"/>
            <a:ext cx="6336703" cy="1567063"/>
            <a:chOff x="3245316" y="2055725"/>
            <a:chExt cx="5715523" cy="3153208"/>
          </a:xfrm>
        </p:grpSpPr>
        <p:sp>
          <p:nvSpPr>
            <p:cNvPr id="6" name="Freeform 1657">
              <a:extLst>
                <a:ext uri="{FF2B5EF4-FFF2-40B4-BE49-F238E27FC236}">
                  <a16:creationId xmlns:a16="http://schemas.microsoft.com/office/drawing/2014/main" id="{0BC294A7-FD97-4648-B5FA-0B7567C2526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804946" y="2053040"/>
              <a:ext cx="1573919" cy="1579289"/>
            </a:xfrm>
            <a:custGeom>
              <a:avLst/>
              <a:gdLst>
                <a:gd name="T0" fmla="*/ 0 w 909"/>
                <a:gd name="T1" fmla="*/ 0 h 908"/>
                <a:gd name="T2" fmla="*/ 0 w 909"/>
                <a:gd name="T3" fmla="*/ 343 h 908"/>
                <a:gd name="T4" fmla="*/ 565 w 909"/>
                <a:gd name="T5" fmla="*/ 908 h 908"/>
                <a:gd name="T6" fmla="*/ 909 w 909"/>
                <a:gd name="T7" fmla="*/ 908 h 908"/>
                <a:gd name="T8" fmla="*/ 0 w 909"/>
                <a:gd name="T9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9" h="908">
                  <a:moveTo>
                    <a:pt x="0" y="0"/>
                  </a:moveTo>
                  <a:lnTo>
                    <a:pt x="0" y="343"/>
                  </a:lnTo>
                  <a:cubicBezTo>
                    <a:pt x="311" y="343"/>
                    <a:pt x="565" y="597"/>
                    <a:pt x="565" y="908"/>
                  </a:cubicBezTo>
                  <a:lnTo>
                    <a:pt x="909" y="908"/>
                  </a:lnTo>
                  <a:cubicBezTo>
                    <a:pt x="909" y="407"/>
                    <a:pt x="501" y="0"/>
                    <a:pt x="0" y="0"/>
                  </a:cubicBezTo>
                  <a:close/>
                </a:path>
              </a:pathLst>
            </a:custGeom>
            <a:solidFill>
              <a:srgbClr val="FFCC4C"/>
            </a:solidFill>
            <a:ln>
              <a:noFill/>
            </a:ln>
          </p:spPr>
          <p:txBody>
            <a:bodyPr vert="horz" wrap="square" lIns="91440" tIns="45720" rIns="228600" bIns="457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Freeform 1666">
              <a:extLst>
                <a:ext uri="{FF2B5EF4-FFF2-40B4-BE49-F238E27FC236}">
                  <a16:creationId xmlns:a16="http://schemas.microsoft.com/office/drawing/2014/main" id="{E73612E9-788B-42FA-AA79-7807F57F4EF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821920" y="3632329"/>
              <a:ext cx="1579289" cy="1573919"/>
            </a:xfrm>
            <a:custGeom>
              <a:avLst/>
              <a:gdLst>
                <a:gd name="T0" fmla="*/ 0 w 909"/>
                <a:gd name="T1" fmla="*/ 0 h 908"/>
                <a:gd name="T2" fmla="*/ 909 w 909"/>
                <a:gd name="T3" fmla="*/ 908 h 908"/>
                <a:gd name="T4" fmla="*/ 909 w 909"/>
                <a:gd name="T5" fmla="*/ 565 h 908"/>
                <a:gd name="T6" fmla="*/ 344 w 909"/>
                <a:gd name="T7" fmla="*/ 0 h 908"/>
                <a:gd name="T8" fmla="*/ 0 w 909"/>
                <a:gd name="T9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9" h="908">
                  <a:moveTo>
                    <a:pt x="0" y="0"/>
                  </a:moveTo>
                  <a:cubicBezTo>
                    <a:pt x="0" y="501"/>
                    <a:pt x="408" y="908"/>
                    <a:pt x="909" y="908"/>
                  </a:cubicBezTo>
                  <a:lnTo>
                    <a:pt x="909" y="565"/>
                  </a:lnTo>
                  <a:cubicBezTo>
                    <a:pt x="597" y="565"/>
                    <a:pt x="344" y="311"/>
                    <a:pt x="34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3D3D3">
                <a:lumMod val="75000"/>
              </a:srgbClr>
            </a:solidFill>
            <a:ln>
              <a:noFill/>
            </a:ln>
          </p:spPr>
          <p:txBody>
            <a:bodyPr vert="horz" wrap="square" lIns="18288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Freeform 1676">
              <a:extLst>
                <a:ext uri="{FF2B5EF4-FFF2-40B4-BE49-F238E27FC236}">
                  <a16:creationId xmlns:a16="http://schemas.microsoft.com/office/drawing/2014/main" id="{6BD68A65-E851-4D85-935F-3A434D39EEF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245316" y="3629644"/>
              <a:ext cx="1579289" cy="1579289"/>
            </a:xfrm>
            <a:custGeom>
              <a:avLst/>
              <a:gdLst>
                <a:gd name="T0" fmla="*/ 0 w 909"/>
                <a:gd name="T1" fmla="*/ 909 h 909"/>
                <a:gd name="T2" fmla="*/ 909 w 909"/>
                <a:gd name="T3" fmla="*/ 0 h 909"/>
                <a:gd name="T4" fmla="*/ 909 w 909"/>
                <a:gd name="T5" fmla="*/ 344 h 909"/>
                <a:gd name="T6" fmla="*/ 344 w 909"/>
                <a:gd name="T7" fmla="*/ 909 h 909"/>
                <a:gd name="T8" fmla="*/ 0 w 909"/>
                <a:gd name="T9" fmla="*/ 90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9" h="909">
                  <a:moveTo>
                    <a:pt x="0" y="909"/>
                  </a:moveTo>
                  <a:cubicBezTo>
                    <a:pt x="0" y="408"/>
                    <a:pt x="408" y="0"/>
                    <a:pt x="909" y="0"/>
                  </a:cubicBezTo>
                  <a:lnTo>
                    <a:pt x="909" y="344"/>
                  </a:lnTo>
                  <a:cubicBezTo>
                    <a:pt x="597" y="344"/>
                    <a:pt x="344" y="597"/>
                    <a:pt x="344" y="909"/>
                  </a:cubicBezTo>
                  <a:lnTo>
                    <a:pt x="0" y="909"/>
                  </a:lnTo>
                  <a:close/>
                </a:path>
              </a:pathLst>
            </a:custGeom>
            <a:solidFill>
              <a:srgbClr val="F7931F"/>
            </a:solidFill>
            <a:ln>
              <a:noFill/>
            </a:ln>
          </p:spPr>
          <p:txBody>
            <a:bodyPr vert="horz" wrap="square" lIns="91440" tIns="182880" rIns="18288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Freeform 1677">
              <a:extLst>
                <a:ext uri="{FF2B5EF4-FFF2-40B4-BE49-F238E27FC236}">
                  <a16:creationId xmlns:a16="http://schemas.microsoft.com/office/drawing/2014/main" id="{3DC9C745-62B2-43F5-AF1C-523770970C5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248001" y="2053040"/>
              <a:ext cx="1573919" cy="1579289"/>
            </a:xfrm>
            <a:custGeom>
              <a:avLst/>
              <a:gdLst>
                <a:gd name="T0" fmla="*/ 0 w 909"/>
                <a:gd name="T1" fmla="*/ 0 h 909"/>
                <a:gd name="T2" fmla="*/ 0 w 909"/>
                <a:gd name="T3" fmla="*/ 344 h 909"/>
                <a:gd name="T4" fmla="*/ 565 w 909"/>
                <a:gd name="T5" fmla="*/ 909 h 909"/>
                <a:gd name="T6" fmla="*/ 909 w 909"/>
                <a:gd name="T7" fmla="*/ 909 h 909"/>
                <a:gd name="T8" fmla="*/ 0 w 909"/>
                <a:gd name="T9" fmla="*/ 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9" h="909">
                  <a:moveTo>
                    <a:pt x="0" y="0"/>
                  </a:moveTo>
                  <a:lnTo>
                    <a:pt x="0" y="344"/>
                  </a:lnTo>
                  <a:cubicBezTo>
                    <a:pt x="311" y="344"/>
                    <a:pt x="565" y="597"/>
                    <a:pt x="565" y="909"/>
                  </a:cubicBezTo>
                  <a:lnTo>
                    <a:pt x="909" y="909"/>
                  </a:lnTo>
                  <a:cubicBezTo>
                    <a:pt x="909" y="408"/>
                    <a:pt x="501" y="0"/>
                    <a:pt x="0" y="0"/>
                  </a:cubicBezTo>
                  <a:close/>
                </a:path>
              </a:pathLst>
            </a:custGeom>
            <a:solidFill>
              <a:srgbClr val="3A5C84"/>
            </a:solidFill>
            <a:ln>
              <a:noFill/>
            </a:ln>
          </p:spPr>
          <p:txBody>
            <a:bodyPr vert="horz" wrap="square" lIns="91440" tIns="45720" rIns="228600" bIns="457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Freeform 1678">
              <a:extLst>
                <a:ext uri="{FF2B5EF4-FFF2-40B4-BE49-F238E27FC236}">
                  <a16:creationId xmlns:a16="http://schemas.microsoft.com/office/drawing/2014/main" id="{1C4D5B84-767F-4F2E-A1B3-95DA3D8ABA8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384235" y="2053040"/>
              <a:ext cx="1573919" cy="1579289"/>
            </a:xfrm>
            <a:custGeom>
              <a:avLst/>
              <a:gdLst>
                <a:gd name="T0" fmla="*/ 0 w 909"/>
                <a:gd name="T1" fmla="*/ 909 h 909"/>
                <a:gd name="T2" fmla="*/ 0 w 909"/>
                <a:gd name="T3" fmla="*/ 565 h 909"/>
                <a:gd name="T4" fmla="*/ 565 w 909"/>
                <a:gd name="T5" fmla="*/ 0 h 909"/>
                <a:gd name="T6" fmla="*/ 909 w 909"/>
                <a:gd name="T7" fmla="*/ 0 h 909"/>
                <a:gd name="T8" fmla="*/ 0 w 909"/>
                <a:gd name="T9" fmla="*/ 90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9" h="909">
                  <a:moveTo>
                    <a:pt x="0" y="909"/>
                  </a:moveTo>
                  <a:lnTo>
                    <a:pt x="0" y="565"/>
                  </a:lnTo>
                  <a:cubicBezTo>
                    <a:pt x="311" y="565"/>
                    <a:pt x="565" y="312"/>
                    <a:pt x="565" y="0"/>
                  </a:cubicBezTo>
                  <a:lnTo>
                    <a:pt x="909" y="0"/>
                  </a:lnTo>
                  <a:cubicBezTo>
                    <a:pt x="909" y="501"/>
                    <a:pt x="501" y="909"/>
                    <a:pt x="0" y="909"/>
                  </a:cubicBezTo>
                  <a:close/>
                </a:path>
              </a:pathLst>
            </a:custGeom>
            <a:solidFill>
              <a:srgbClr val="C13018"/>
            </a:solidFill>
            <a:ln>
              <a:noFill/>
            </a:ln>
          </p:spPr>
          <p:txBody>
            <a:bodyPr vert="horz" wrap="square" lIns="182880" tIns="45720" rIns="91440" bIns="18288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Freeform 1680">
              <a:extLst>
                <a:ext uri="{FF2B5EF4-FFF2-40B4-BE49-F238E27FC236}">
                  <a16:creationId xmlns:a16="http://schemas.microsoft.com/office/drawing/2014/main" id="{7DBDAA9A-B69C-40EC-B13C-1AA65F44844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381550" y="3629644"/>
              <a:ext cx="1579289" cy="1579289"/>
            </a:xfrm>
            <a:custGeom>
              <a:avLst/>
              <a:gdLst>
                <a:gd name="T0" fmla="*/ 0 w 909"/>
                <a:gd name="T1" fmla="*/ 0 h 909"/>
                <a:gd name="T2" fmla="*/ 909 w 909"/>
                <a:gd name="T3" fmla="*/ 909 h 909"/>
                <a:gd name="T4" fmla="*/ 909 w 909"/>
                <a:gd name="T5" fmla="*/ 565 h 909"/>
                <a:gd name="T6" fmla="*/ 344 w 909"/>
                <a:gd name="T7" fmla="*/ 0 h 909"/>
                <a:gd name="T8" fmla="*/ 0 w 909"/>
                <a:gd name="T9" fmla="*/ 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9" h="909">
                  <a:moveTo>
                    <a:pt x="0" y="0"/>
                  </a:moveTo>
                  <a:cubicBezTo>
                    <a:pt x="0" y="501"/>
                    <a:pt x="408" y="909"/>
                    <a:pt x="909" y="909"/>
                  </a:cubicBezTo>
                  <a:lnTo>
                    <a:pt x="909" y="565"/>
                  </a:lnTo>
                  <a:cubicBezTo>
                    <a:pt x="597" y="565"/>
                    <a:pt x="344" y="312"/>
                    <a:pt x="34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2B969"/>
            </a:solidFill>
            <a:ln>
              <a:noFill/>
            </a:ln>
          </p:spPr>
          <p:txBody>
            <a:bodyPr vert="horz" wrap="square" lIns="91440" tIns="45720" rIns="182880" bIns="18288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Freeform 1675">
              <a:extLst>
                <a:ext uri="{FF2B5EF4-FFF2-40B4-BE49-F238E27FC236}">
                  <a16:creationId xmlns:a16="http://schemas.microsoft.com/office/drawing/2014/main" id="{F8343AFE-3823-4F10-9AB0-B5C63671CD8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827290" y="2053040"/>
              <a:ext cx="1573919" cy="1579289"/>
            </a:xfrm>
            <a:custGeom>
              <a:avLst/>
              <a:gdLst>
                <a:gd name="T0" fmla="*/ 0 w 909"/>
                <a:gd name="T1" fmla="*/ 909 h 909"/>
                <a:gd name="T2" fmla="*/ 0 w 909"/>
                <a:gd name="T3" fmla="*/ 565 h 909"/>
                <a:gd name="T4" fmla="*/ 565 w 909"/>
                <a:gd name="T5" fmla="*/ 0 h 909"/>
                <a:gd name="T6" fmla="*/ 909 w 909"/>
                <a:gd name="T7" fmla="*/ 0 h 909"/>
                <a:gd name="T8" fmla="*/ 0 w 909"/>
                <a:gd name="T9" fmla="*/ 90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9" h="909">
                  <a:moveTo>
                    <a:pt x="0" y="909"/>
                  </a:moveTo>
                  <a:lnTo>
                    <a:pt x="0" y="565"/>
                  </a:lnTo>
                  <a:cubicBezTo>
                    <a:pt x="311" y="565"/>
                    <a:pt x="565" y="311"/>
                    <a:pt x="565" y="0"/>
                  </a:cubicBezTo>
                  <a:lnTo>
                    <a:pt x="909" y="0"/>
                  </a:lnTo>
                  <a:cubicBezTo>
                    <a:pt x="909" y="501"/>
                    <a:pt x="501" y="909"/>
                    <a:pt x="0" y="909"/>
                  </a:cubicBezTo>
                  <a:close/>
                </a:path>
              </a:pathLst>
            </a:custGeom>
            <a:solidFill>
              <a:srgbClr val="4CC1EF"/>
            </a:solidFill>
            <a:ln>
              <a:noFill/>
            </a:ln>
          </p:spPr>
          <p:txBody>
            <a:bodyPr vert="horz" wrap="square" lIns="182880" tIns="45720" rIns="91440" bIns="18288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Freeform 1679">
              <a:extLst>
                <a:ext uri="{FF2B5EF4-FFF2-40B4-BE49-F238E27FC236}">
                  <a16:creationId xmlns:a16="http://schemas.microsoft.com/office/drawing/2014/main" id="{09B4E4B5-2242-4258-B739-523130A74BC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802261" y="3629644"/>
              <a:ext cx="1579289" cy="1579289"/>
            </a:xfrm>
            <a:custGeom>
              <a:avLst/>
              <a:gdLst>
                <a:gd name="T0" fmla="*/ 0 w 909"/>
                <a:gd name="T1" fmla="*/ 908 h 908"/>
                <a:gd name="T2" fmla="*/ 909 w 909"/>
                <a:gd name="T3" fmla="*/ 0 h 908"/>
                <a:gd name="T4" fmla="*/ 909 w 909"/>
                <a:gd name="T5" fmla="*/ 344 h 908"/>
                <a:gd name="T6" fmla="*/ 344 w 909"/>
                <a:gd name="T7" fmla="*/ 908 h 908"/>
                <a:gd name="T8" fmla="*/ 0 w 909"/>
                <a:gd name="T9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9" h="908">
                  <a:moveTo>
                    <a:pt x="0" y="908"/>
                  </a:moveTo>
                  <a:cubicBezTo>
                    <a:pt x="0" y="407"/>
                    <a:pt x="408" y="0"/>
                    <a:pt x="909" y="0"/>
                  </a:cubicBezTo>
                  <a:lnTo>
                    <a:pt x="909" y="344"/>
                  </a:lnTo>
                  <a:cubicBezTo>
                    <a:pt x="597" y="344"/>
                    <a:pt x="344" y="597"/>
                    <a:pt x="344" y="908"/>
                  </a:cubicBezTo>
                  <a:lnTo>
                    <a:pt x="0" y="908"/>
                  </a:lnTo>
                  <a:close/>
                </a:path>
              </a:pathLst>
            </a:custGeom>
            <a:solidFill>
              <a:srgbClr val="063951"/>
            </a:solidFill>
            <a:ln>
              <a:noFill/>
            </a:ln>
          </p:spPr>
          <p:txBody>
            <a:bodyPr vert="horz" wrap="square" lIns="18288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230515" y="5318069"/>
            <a:ext cx="1668019" cy="66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องค์กรภาครัฐ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4442" y="5352735"/>
            <a:ext cx="1885834" cy="66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</a:t>
            </a:r>
          </a:p>
          <a:p>
            <a:pPr algn="ctr"/>
            <a:r>
              <a:rPr lang="th-TH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ภาคประชาชน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840" y="1241246"/>
            <a:ext cx="4146532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9992" y="1227514"/>
            <a:ext cx="4146532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Group 17"/>
          <p:cNvGrpSpPr/>
          <p:nvPr/>
        </p:nvGrpSpPr>
        <p:grpSpPr>
          <a:xfrm>
            <a:off x="335370" y="1042215"/>
            <a:ext cx="8189244" cy="4749747"/>
            <a:chOff x="1390300" y="1344166"/>
            <a:chExt cx="9307209" cy="4962630"/>
          </a:xfrm>
        </p:grpSpPr>
        <p:grpSp>
          <p:nvGrpSpPr>
            <p:cNvPr id="18" name="Group 18"/>
            <p:cNvGrpSpPr/>
            <p:nvPr/>
          </p:nvGrpSpPr>
          <p:grpSpPr>
            <a:xfrm>
              <a:off x="2968769" y="1637875"/>
              <a:ext cx="6252248" cy="3979366"/>
              <a:chOff x="2968769" y="1637875"/>
              <a:chExt cx="6252248" cy="3979366"/>
            </a:xfrm>
            <a:gradFill flip="none" rotWithShape="1">
              <a:gsLst>
                <a:gs pos="0">
                  <a:srgbClr val="62AF2D">
                    <a:shade val="30000"/>
                    <a:satMod val="115000"/>
                  </a:srgbClr>
                </a:gs>
                <a:gs pos="100000">
                  <a:srgbClr val="AECA00">
                    <a:alpha val="0"/>
                  </a:srgbClr>
                </a:gs>
              </a:gsLst>
              <a:lin ang="5400000" scaled="1"/>
              <a:tileRect/>
            </a:gradFill>
          </p:grpSpPr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 rot="5400000">
                <a:off x="3201780" y="2575711"/>
                <a:ext cx="3751346" cy="1875674"/>
              </a:xfrm>
              <a:custGeom>
                <a:avLst/>
                <a:gdLst>
                  <a:gd name="connsiteX0" fmla="*/ 0 w 4114800"/>
                  <a:gd name="connsiteY0" fmla="*/ 2057401 h 2057401"/>
                  <a:gd name="connsiteX1" fmla="*/ 0 w 4114800"/>
                  <a:gd name="connsiteY1" fmla="*/ 439040 h 2057401"/>
                  <a:gd name="connsiteX2" fmla="*/ 1432 w 4114800"/>
                  <a:gd name="connsiteY2" fmla="*/ 416873 h 2057401"/>
                  <a:gd name="connsiteX3" fmla="*/ 5725 w 4114800"/>
                  <a:gd name="connsiteY3" fmla="*/ 372540 h 2057401"/>
                  <a:gd name="connsiteX4" fmla="*/ 20039 w 4114800"/>
                  <a:gd name="connsiteY4" fmla="*/ 308901 h 2057401"/>
                  <a:gd name="connsiteX5" fmla="*/ 52959 w 4114800"/>
                  <a:gd name="connsiteY5" fmla="*/ 230246 h 2057401"/>
                  <a:gd name="connsiteX6" fmla="*/ 100193 w 4114800"/>
                  <a:gd name="connsiteY6" fmla="*/ 159456 h 2057401"/>
                  <a:gd name="connsiteX7" fmla="*/ 129535 w 4114800"/>
                  <a:gd name="connsiteY7" fmla="*/ 128709 h 2057401"/>
                  <a:gd name="connsiteX8" fmla="*/ 159593 w 4114800"/>
                  <a:gd name="connsiteY8" fmla="*/ 100107 h 2057401"/>
                  <a:gd name="connsiteX9" fmla="*/ 230444 w 4114800"/>
                  <a:gd name="connsiteY9" fmla="*/ 52914 h 2057401"/>
                  <a:gd name="connsiteX10" fmla="*/ 309167 w 4114800"/>
                  <a:gd name="connsiteY10" fmla="*/ 19307 h 2057401"/>
                  <a:gd name="connsiteX11" fmla="*/ 372861 w 4114800"/>
                  <a:gd name="connsiteY11" fmla="*/ 5006 h 2057401"/>
                  <a:gd name="connsiteX12" fmla="*/ 417947 w 4114800"/>
                  <a:gd name="connsiteY12" fmla="*/ 0 h 2057401"/>
                  <a:gd name="connsiteX13" fmla="*/ 440849 w 4114800"/>
                  <a:gd name="connsiteY13" fmla="*/ 0 h 2057401"/>
                  <a:gd name="connsiteX14" fmla="*/ 4114800 w 4114800"/>
                  <a:gd name="connsiteY14" fmla="*/ 0 h 2057401"/>
                  <a:gd name="connsiteX15" fmla="*/ 4114800 w 4114800"/>
                  <a:gd name="connsiteY15" fmla="*/ 92957 h 2057401"/>
                  <a:gd name="connsiteX16" fmla="*/ 440849 w 4114800"/>
                  <a:gd name="connsiteY16" fmla="*/ 92957 h 2057401"/>
                  <a:gd name="connsiteX17" fmla="*/ 404350 w 4114800"/>
                  <a:gd name="connsiteY17" fmla="*/ 93671 h 2057401"/>
                  <a:gd name="connsiteX18" fmla="*/ 337078 w 4114800"/>
                  <a:gd name="connsiteY18" fmla="*/ 107258 h 2057401"/>
                  <a:gd name="connsiteX19" fmla="*/ 274815 w 4114800"/>
                  <a:gd name="connsiteY19" fmla="*/ 134429 h 2057401"/>
                  <a:gd name="connsiteX20" fmla="*/ 218993 w 4114800"/>
                  <a:gd name="connsiteY20" fmla="*/ 171612 h 2057401"/>
                  <a:gd name="connsiteX21" fmla="*/ 195376 w 4114800"/>
                  <a:gd name="connsiteY21" fmla="*/ 194493 h 2057401"/>
                  <a:gd name="connsiteX22" fmla="*/ 171759 w 4114800"/>
                  <a:gd name="connsiteY22" fmla="*/ 218805 h 2057401"/>
                  <a:gd name="connsiteX23" fmla="*/ 134545 w 4114800"/>
                  <a:gd name="connsiteY23" fmla="*/ 274579 h 2057401"/>
                  <a:gd name="connsiteX24" fmla="*/ 108781 w 4114800"/>
                  <a:gd name="connsiteY24" fmla="*/ 336788 h 2057401"/>
                  <a:gd name="connsiteX25" fmla="*/ 95184 w 4114800"/>
                  <a:gd name="connsiteY25" fmla="*/ 404003 h 2057401"/>
                  <a:gd name="connsiteX26" fmla="*/ 93037 w 4114800"/>
                  <a:gd name="connsiteY26" fmla="*/ 439040 h 2057401"/>
                  <a:gd name="connsiteX27" fmla="*/ 93003 w 4114800"/>
                  <a:gd name="connsiteY27" fmla="*/ 2057401 h 205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114800" h="2057401">
                    <a:moveTo>
                      <a:pt x="0" y="2057401"/>
                    </a:moveTo>
                    <a:lnTo>
                      <a:pt x="0" y="439040"/>
                    </a:lnTo>
                    <a:lnTo>
                      <a:pt x="1432" y="416873"/>
                    </a:lnTo>
                    <a:lnTo>
                      <a:pt x="5725" y="372540"/>
                    </a:lnTo>
                    <a:lnTo>
                      <a:pt x="20039" y="308901"/>
                    </a:lnTo>
                    <a:lnTo>
                      <a:pt x="52959" y="230246"/>
                    </a:lnTo>
                    <a:lnTo>
                      <a:pt x="100193" y="159456"/>
                    </a:lnTo>
                    <a:lnTo>
                      <a:pt x="129535" y="128709"/>
                    </a:lnTo>
                    <a:lnTo>
                      <a:pt x="159593" y="100107"/>
                    </a:lnTo>
                    <a:lnTo>
                      <a:pt x="230444" y="52914"/>
                    </a:lnTo>
                    <a:lnTo>
                      <a:pt x="309167" y="19307"/>
                    </a:lnTo>
                    <a:lnTo>
                      <a:pt x="372861" y="5006"/>
                    </a:lnTo>
                    <a:lnTo>
                      <a:pt x="417947" y="0"/>
                    </a:lnTo>
                    <a:lnTo>
                      <a:pt x="440849" y="0"/>
                    </a:lnTo>
                    <a:lnTo>
                      <a:pt x="4114800" y="0"/>
                    </a:lnTo>
                    <a:lnTo>
                      <a:pt x="4114800" y="92957"/>
                    </a:lnTo>
                    <a:lnTo>
                      <a:pt x="440849" y="92957"/>
                    </a:lnTo>
                    <a:lnTo>
                      <a:pt x="404350" y="93671"/>
                    </a:lnTo>
                    <a:lnTo>
                      <a:pt x="337078" y="107258"/>
                    </a:lnTo>
                    <a:lnTo>
                      <a:pt x="274815" y="134429"/>
                    </a:lnTo>
                    <a:lnTo>
                      <a:pt x="218993" y="171612"/>
                    </a:lnTo>
                    <a:lnTo>
                      <a:pt x="195376" y="194493"/>
                    </a:lnTo>
                    <a:lnTo>
                      <a:pt x="171759" y="218805"/>
                    </a:lnTo>
                    <a:lnTo>
                      <a:pt x="134545" y="274579"/>
                    </a:lnTo>
                    <a:lnTo>
                      <a:pt x="108781" y="336788"/>
                    </a:lnTo>
                    <a:lnTo>
                      <a:pt x="95184" y="404003"/>
                    </a:lnTo>
                    <a:lnTo>
                      <a:pt x="93037" y="439040"/>
                    </a:lnTo>
                    <a:lnTo>
                      <a:pt x="93003" y="2057401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 rot="5400000">
                <a:off x="2999123" y="2601074"/>
                <a:ext cx="3228228" cy="2804105"/>
              </a:xfrm>
              <a:custGeom>
                <a:avLst/>
                <a:gdLst>
                  <a:gd name="connsiteX0" fmla="*/ 0 w 3228228"/>
                  <a:gd name="connsiteY0" fmla="*/ 2804105 h 2804105"/>
                  <a:gd name="connsiteX1" fmla="*/ 0 w 3228228"/>
                  <a:gd name="connsiteY1" fmla="*/ 400260 h 2804105"/>
                  <a:gd name="connsiteX2" fmla="*/ 1306 w 3228228"/>
                  <a:gd name="connsiteY2" fmla="*/ 380051 h 2804105"/>
                  <a:gd name="connsiteX3" fmla="*/ 5219 w 3228228"/>
                  <a:gd name="connsiteY3" fmla="*/ 339634 h 2804105"/>
                  <a:gd name="connsiteX4" fmla="*/ 18269 w 3228228"/>
                  <a:gd name="connsiteY4" fmla="*/ 281616 h 2804105"/>
                  <a:gd name="connsiteX5" fmla="*/ 48281 w 3228228"/>
                  <a:gd name="connsiteY5" fmla="*/ 209909 h 2804105"/>
                  <a:gd name="connsiteX6" fmla="*/ 91343 w 3228228"/>
                  <a:gd name="connsiteY6" fmla="*/ 145372 h 2804105"/>
                  <a:gd name="connsiteX7" fmla="*/ 118094 w 3228228"/>
                  <a:gd name="connsiteY7" fmla="*/ 117341 h 2804105"/>
                  <a:gd name="connsiteX8" fmla="*/ 145497 w 3228228"/>
                  <a:gd name="connsiteY8" fmla="*/ 91265 h 2804105"/>
                  <a:gd name="connsiteX9" fmla="*/ 210089 w 3228228"/>
                  <a:gd name="connsiteY9" fmla="*/ 48240 h 2804105"/>
                  <a:gd name="connsiteX10" fmla="*/ 281859 w 3228228"/>
                  <a:gd name="connsiteY10" fmla="*/ 17602 h 2804105"/>
                  <a:gd name="connsiteX11" fmla="*/ 339927 w 3228228"/>
                  <a:gd name="connsiteY11" fmla="*/ 4564 h 2804105"/>
                  <a:gd name="connsiteX12" fmla="*/ 381031 w 3228228"/>
                  <a:gd name="connsiteY12" fmla="*/ 0 h 2804105"/>
                  <a:gd name="connsiteX13" fmla="*/ 401910 w 3228228"/>
                  <a:gd name="connsiteY13" fmla="*/ 0 h 2804105"/>
                  <a:gd name="connsiteX14" fmla="*/ 3228228 w 3228228"/>
                  <a:gd name="connsiteY14" fmla="*/ 0 h 2804105"/>
                  <a:gd name="connsiteX15" fmla="*/ 3228228 w 3228228"/>
                  <a:gd name="connsiteY15" fmla="*/ 84746 h 2804105"/>
                  <a:gd name="connsiteX16" fmla="*/ 401910 w 3228228"/>
                  <a:gd name="connsiteY16" fmla="*/ 84746 h 2804105"/>
                  <a:gd name="connsiteX17" fmla="*/ 368635 w 3228228"/>
                  <a:gd name="connsiteY17" fmla="*/ 85397 h 2804105"/>
                  <a:gd name="connsiteX18" fmla="*/ 307305 w 3228228"/>
                  <a:gd name="connsiteY18" fmla="*/ 97784 h 2804105"/>
                  <a:gd name="connsiteX19" fmla="*/ 250541 w 3228228"/>
                  <a:gd name="connsiteY19" fmla="*/ 122555 h 2804105"/>
                  <a:gd name="connsiteX20" fmla="*/ 199650 w 3228228"/>
                  <a:gd name="connsiteY20" fmla="*/ 156454 h 2804105"/>
                  <a:gd name="connsiteX21" fmla="*/ 178119 w 3228228"/>
                  <a:gd name="connsiteY21" fmla="*/ 177314 h 2804105"/>
                  <a:gd name="connsiteX22" fmla="*/ 156588 w 3228228"/>
                  <a:gd name="connsiteY22" fmla="*/ 199479 h 2804105"/>
                  <a:gd name="connsiteX23" fmla="*/ 122661 w 3228228"/>
                  <a:gd name="connsiteY23" fmla="*/ 250326 h 2804105"/>
                  <a:gd name="connsiteX24" fmla="*/ 99173 w 3228228"/>
                  <a:gd name="connsiteY24" fmla="*/ 307040 h 2804105"/>
                  <a:gd name="connsiteX25" fmla="*/ 86777 w 3228228"/>
                  <a:gd name="connsiteY25" fmla="*/ 368318 h 2804105"/>
                  <a:gd name="connsiteX26" fmla="*/ 84818 w 3228228"/>
                  <a:gd name="connsiteY26" fmla="*/ 400260 h 2804105"/>
                  <a:gd name="connsiteX27" fmla="*/ 84770 w 3228228"/>
                  <a:gd name="connsiteY27" fmla="*/ 2804105 h 280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228228" h="2804105">
                    <a:moveTo>
                      <a:pt x="0" y="2804105"/>
                    </a:moveTo>
                    <a:lnTo>
                      <a:pt x="0" y="400260"/>
                    </a:lnTo>
                    <a:lnTo>
                      <a:pt x="1306" y="380051"/>
                    </a:lnTo>
                    <a:lnTo>
                      <a:pt x="5219" y="339634"/>
                    </a:lnTo>
                    <a:lnTo>
                      <a:pt x="18269" y="281616"/>
                    </a:lnTo>
                    <a:lnTo>
                      <a:pt x="48281" y="209909"/>
                    </a:lnTo>
                    <a:lnTo>
                      <a:pt x="91343" y="145372"/>
                    </a:lnTo>
                    <a:lnTo>
                      <a:pt x="118094" y="117341"/>
                    </a:lnTo>
                    <a:lnTo>
                      <a:pt x="145497" y="91265"/>
                    </a:lnTo>
                    <a:lnTo>
                      <a:pt x="210089" y="48240"/>
                    </a:lnTo>
                    <a:lnTo>
                      <a:pt x="281859" y="17602"/>
                    </a:lnTo>
                    <a:lnTo>
                      <a:pt x="339927" y="4564"/>
                    </a:lnTo>
                    <a:lnTo>
                      <a:pt x="381031" y="0"/>
                    </a:lnTo>
                    <a:lnTo>
                      <a:pt x="401910" y="0"/>
                    </a:lnTo>
                    <a:lnTo>
                      <a:pt x="3228228" y="0"/>
                    </a:lnTo>
                    <a:lnTo>
                      <a:pt x="3228228" y="84746"/>
                    </a:lnTo>
                    <a:lnTo>
                      <a:pt x="401910" y="84746"/>
                    </a:lnTo>
                    <a:lnTo>
                      <a:pt x="368635" y="85397"/>
                    </a:lnTo>
                    <a:lnTo>
                      <a:pt x="307305" y="97784"/>
                    </a:lnTo>
                    <a:lnTo>
                      <a:pt x="250541" y="122555"/>
                    </a:lnTo>
                    <a:lnTo>
                      <a:pt x="199650" y="156454"/>
                    </a:lnTo>
                    <a:lnTo>
                      <a:pt x="178119" y="177314"/>
                    </a:lnTo>
                    <a:lnTo>
                      <a:pt x="156588" y="199479"/>
                    </a:lnTo>
                    <a:lnTo>
                      <a:pt x="122661" y="250326"/>
                    </a:lnTo>
                    <a:lnTo>
                      <a:pt x="99173" y="307040"/>
                    </a:lnTo>
                    <a:lnTo>
                      <a:pt x="86777" y="368318"/>
                    </a:lnTo>
                    <a:lnTo>
                      <a:pt x="84818" y="400260"/>
                    </a:lnTo>
                    <a:lnTo>
                      <a:pt x="84770" y="2804105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 rot="5400000">
                <a:off x="3258825" y="2850095"/>
                <a:ext cx="2466409" cy="3046521"/>
              </a:xfrm>
              <a:custGeom>
                <a:avLst/>
                <a:gdLst>
                  <a:gd name="connsiteX0" fmla="*/ 0 w 2705370"/>
                  <a:gd name="connsiteY0" fmla="*/ 3341687 h 3341687"/>
                  <a:gd name="connsiteX1" fmla="*/ 0 w 2705370"/>
                  <a:gd name="connsiteY1" fmla="*/ 439040 h 3341687"/>
                  <a:gd name="connsiteX2" fmla="*/ 1432 w 2705370"/>
                  <a:gd name="connsiteY2" fmla="*/ 416873 h 3341687"/>
                  <a:gd name="connsiteX3" fmla="*/ 5725 w 2705370"/>
                  <a:gd name="connsiteY3" fmla="*/ 372540 h 3341687"/>
                  <a:gd name="connsiteX4" fmla="*/ 20039 w 2705370"/>
                  <a:gd name="connsiteY4" fmla="*/ 308901 h 3341687"/>
                  <a:gd name="connsiteX5" fmla="*/ 52959 w 2705370"/>
                  <a:gd name="connsiteY5" fmla="*/ 230246 h 3341687"/>
                  <a:gd name="connsiteX6" fmla="*/ 100193 w 2705370"/>
                  <a:gd name="connsiteY6" fmla="*/ 159456 h 3341687"/>
                  <a:gd name="connsiteX7" fmla="*/ 129535 w 2705370"/>
                  <a:gd name="connsiteY7" fmla="*/ 128709 h 3341687"/>
                  <a:gd name="connsiteX8" fmla="*/ 159593 w 2705370"/>
                  <a:gd name="connsiteY8" fmla="*/ 100107 h 3341687"/>
                  <a:gd name="connsiteX9" fmla="*/ 230444 w 2705370"/>
                  <a:gd name="connsiteY9" fmla="*/ 52914 h 3341687"/>
                  <a:gd name="connsiteX10" fmla="*/ 309167 w 2705370"/>
                  <a:gd name="connsiteY10" fmla="*/ 19307 h 3341687"/>
                  <a:gd name="connsiteX11" fmla="*/ 372861 w 2705370"/>
                  <a:gd name="connsiteY11" fmla="*/ 5006 h 3341687"/>
                  <a:gd name="connsiteX12" fmla="*/ 417947 w 2705370"/>
                  <a:gd name="connsiteY12" fmla="*/ 0 h 3341687"/>
                  <a:gd name="connsiteX13" fmla="*/ 440849 w 2705370"/>
                  <a:gd name="connsiteY13" fmla="*/ 0 h 3341687"/>
                  <a:gd name="connsiteX14" fmla="*/ 2705370 w 2705370"/>
                  <a:gd name="connsiteY14" fmla="*/ 0 h 3341687"/>
                  <a:gd name="connsiteX15" fmla="*/ 2705370 w 2705370"/>
                  <a:gd name="connsiteY15" fmla="*/ 92957 h 3341687"/>
                  <a:gd name="connsiteX16" fmla="*/ 440849 w 2705370"/>
                  <a:gd name="connsiteY16" fmla="*/ 92957 h 3341687"/>
                  <a:gd name="connsiteX17" fmla="*/ 404350 w 2705370"/>
                  <a:gd name="connsiteY17" fmla="*/ 93671 h 3341687"/>
                  <a:gd name="connsiteX18" fmla="*/ 337078 w 2705370"/>
                  <a:gd name="connsiteY18" fmla="*/ 107258 h 3341687"/>
                  <a:gd name="connsiteX19" fmla="*/ 274815 w 2705370"/>
                  <a:gd name="connsiteY19" fmla="*/ 134429 h 3341687"/>
                  <a:gd name="connsiteX20" fmla="*/ 218993 w 2705370"/>
                  <a:gd name="connsiteY20" fmla="*/ 171612 h 3341687"/>
                  <a:gd name="connsiteX21" fmla="*/ 195376 w 2705370"/>
                  <a:gd name="connsiteY21" fmla="*/ 194493 h 3341687"/>
                  <a:gd name="connsiteX22" fmla="*/ 171759 w 2705370"/>
                  <a:gd name="connsiteY22" fmla="*/ 218805 h 3341687"/>
                  <a:gd name="connsiteX23" fmla="*/ 134545 w 2705370"/>
                  <a:gd name="connsiteY23" fmla="*/ 274579 h 3341687"/>
                  <a:gd name="connsiteX24" fmla="*/ 108781 w 2705370"/>
                  <a:gd name="connsiteY24" fmla="*/ 336788 h 3341687"/>
                  <a:gd name="connsiteX25" fmla="*/ 95184 w 2705370"/>
                  <a:gd name="connsiteY25" fmla="*/ 404003 h 3341687"/>
                  <a:gd name="connsiteX26" fmla="*/ 93036 w 2705370"/>
                  <a:gd name="connsiteY26" fmla="*/ 439040 h 3341687"/>
                  <a:gd name="connsiteX27" fmla="*/ 92977 w 2705370"/>
                  <a:gd name="connsiteY27" fmla="*/ 3341687 h 334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705370" h="3341687">
                    <a:moveTo>
                      <a:pt x="0" y="3341687"/>
                    </a:moveTo>
                    <a:lnTo>
                      <a:pt x="0" y="439040"/>
                    </a:lnTo>
                    <a:lnTo>
                      <a:pt x="1432" y="416873"/>
                    </a:lnTo>
                    <a:lnTo>
                      <a:pt x="5725" y="372540"/>
                    </a:lnTo>
                    <a:lnTo>
                      <a:pt x="20039" y="308901"/>
                    </a:lnTo>
                    <a:lnTo>
                      <a:pt x="52959" y="230246"/>
                    </a:lnTo>
                    <a:lnTo>
                      <a:pt x="100193" y="159456"/>
                    </a:lnTo>
                    <a:lnTo>
                      <a:pt x="129535" y="128709"/>
                    </a:lnTo>
                    <a:lnTo>
                      <a:pt x="159593" y="100107"/>
                    </a:lnTo>
                    <a:lnTo>
                      <a:pt x="230444" y="52914"/>
                    </a:lnTo>
                    <a:lnTo>
                      <a:pt x="309167" y="19307"/>
                    </a:lnTo>
                    <a:lnTo>
                      <a:pt x="372861" y="5006"/>
                    </a:lnTo>
                    <a:lnTo>
                      <a:pt x="417947" y="0"/>
                    </a:lnTo>
                    <a:lnTo>
                      <a:pt x="440849" y="0"/>
                    </a:lnTo>
                    <a:lnTo>
                      <a:pt x="2705370" y="0"/>
                    </a:lnTo>
                    <a:lnTo>
                      <a:pt x="2705370" y="92957"/>
                    </a:lnTo>
                    <a:lnTo>
                      <a:pt x="440849" y="92957"/>
                    </a:lnTo>
                    <a:lnTo>
                      <a:pt x="404350" y="93671"/>
                    </a:lnTo>
                    <a:lnTo>
                      <a:pt x="337078" y="107258"/>
                    </a:lnTo>
                    <a:lnTo>
                      <a:pt x="274815" y="134429"/>
                    </a:lnTo>
                    <a:lnTo>
                      <a:pt x="218993" y="171612"/>
                    </a:lnTo>
                    <a:lnTo>
                      <a:pt x="195376" y="194493"/>
                    </a:lnTo>
                    <a:lnTo>
                      <a:pt x="171759" y="218805"/>
                    </a:lnTo>
                    <a:lnTo>
                      <a:pt x="134545" y="274579"/>
                    </a:lnTo>
                    <a:lnTo>
                      <a:pt x="108781" y="336788"/>
                    </a:lnTo>
                    <a:lnTo>
                      <a:pt x="95184" y="404003"/>
                    </a:lnTo>
                    <a:lnTo>
                      <a:pt x="93036" y="439040"/>
                    </a:lnTo>
                    <a:lnTo>
                      <a:pt x="92977" y="3341687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 rot="5400000">
                <a:off x="3755603" y="3346872"/>
                <a:ext cx="1715271" cy="2804105"/>
              </a:xfrm>
              <a:custGeom>
                <a:avLst/>
                <a:gdLst>
                  <a:gd name="connsiteX0" fmla="*/ 0 w 1881457"/>
                  <a:gd name="connsiteY0" fmla="*/ 3075784 h 3075784"/>
                  <a:gd name="connsiteX1" fmla="*/ 0 w 1881457"/>
                  <a:gd name="connsiteY1" fmla="*/ 439040 h 3075784"/>
                  <a:gd name="connsiteX2" fmla="*/ 1432 w 1881457"/>
                  <a:gd name="connsiteY2" fmla="*/ 416873 h 3075784"/>
                  <a:gd name="connsiteX3" fmla="*/ 5725 w 1881457"/>
                  <a:gd name="connsiteY3" fmla="*/ 372540 h 3075784"/>
                  <a:gd name="connsiteX4" fmla="*/ 20039 w 1881457"/>
                  <a:gd name="connsiteY4" fmla="*/ 308901 h 3075784"/>
                  <a:gd name="connsiteX5" fmla="*/ 52959 w 1881457"/>
                  <a:gd name="connsiteY5" fmla="*/ 230246 h 3075784"/>
                  <a:gd name="connsiteX6" fmla="*/ 100193 w 1881457"/>
                  <a:gd name="connsiteY6" fmla="*/ 159456 h 3075784"/>
                  <a:gd name="connsiteX7" fmla="*/ 129535 w 1881457"/>
                  <a:gd name="connsiteY7" fmla="*/ 128709 h 3075784"/>
                  <a:gd name="connsiteX8" fmla="*/ 159593 w 1881457"/>
                  <a:gd name="connsiteY8" fmla="*/ 100107 h 3075784"/>
                  <a:gd name="connsiteX9" fmla="*/ 230444 w 1881457"/>
                  <a:gd name="connsiteY9" fmla="*/ 52914 h 3075784"/>
                  <a:gd name="connsiteX10" fmla="*/ 309167 w 1881457"/>
                  <a:gd name="connsiteY10" fmla="*/ 19307 h 3075784"/>
                  <a:gd name="connsiteX11" fmla="*/ 372861 w 1881457"/>
                  <a:gd name="connsiteY11" fmla="*/ 5006 h 3075784"/>
                  <a:gd name="connsiteX12" fmla="*/ 417947 w 1881457"/>
                  <a:gd name="connsiteY12" fmla="*/ 0 h 3075784"/>
                  <a:gd name="connsiteX13" fmla="*/ 440849 w 1881457"/>
                  <a:gd name="connsiteY13" fmla="*/ 0 h 3075784"/>
                  <a:gd name="connsiteX14" fmla="*/ 1881457 w 1881457"/>
                  <a:gd name="connsiteY14" fmla="*/ 0 h 3075784"/>
                  <a:gd name="connsiteX15" fmla="*/ 1881457 w 1881457"/>
                  <a:gd name="connsiteY15" fmla="*/ 92957 h 3075784"/>
                  <a:gd name="connsiteX16" fmla="*/ 440849 w 1881457"/>
                  <a:gd name="connsiteY16" fmla="*/ 92957 h 3075784"/>
                  <a:gd name="connsiteX17" fmla="*/ 404350 w 1881457"/>
                  <a:gd name="connsiteY17" fmla="*/ 93671 h 3075784"/>
                  <a:gd name="connsiteX18" fmla="*/ 337078 w 1881457"/>
                  <a:gd name="connsiteY18" fmla="*/ 107258 h 3075784"/>
                  <a:gd name="connsiteX19" fmla="*/ 274815 w 1881457"/>
                  <a:gd name="connsiteY19" fmla="*/ 134429 h 3075784"/>
                  <a:gd name="connsiteX20" fmla="*/ 218993 w 1881457"/>
                  <a:gd name="connsiteY20" fmla="*/ 171612 h 3075784"/>
                  <a:gd name="connsiteX21" fmla="*/ 195376 w 1881457"/>
                  <a:gd name="connsiteY21" fmla="*/ 194493 h 3075784"/>
                  <a:gd name="connsiteX22" fmla="*/ 171759 w 1881457"/>
                  <a:gd name="connsiteY22" fmla="*/ 218805 h 3075784"/>
                  <a:gd name="connsiteX23" fmla="*/ 134545 w 1881457"/>
                  <a:gd name="connsiteY23" fmla="*/ 274579 h 3075784"/>
                  <a:gd name="connsiteX24" fmla="*/ 108781 w 1881457"/>
                  <a:gd name="connsiteY24" fmla="*/ 336788 h 3075784"/>
                  <a:gd name="connsiteX25" fmla="*/ 95184 w 1881457"/>
                  <a:gd name="connsiteY25" fmla="*/ 404003 h 3075784"/>
                  <a:gd name="connsiteX26" fmla="*/ 93036 w 1881457"/>
                  <a:gd name="connsiteY26" fmla="*/ 439040 h 3075784"/>
                  <a:gd name="connsiteX27" fmla="*/ 92983 w 1881457"/>
                  <a:gd name="connsiteY27" fmla="*/ 3075784 h 307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81457" h="3075784">
                    <a:moveTo>
                      <a:pt x="0" y="3075784"/>
                    </a:moveTo>
                    <a:lnTo>
                      <a:pt x="0" y="439040"/>
                    </a:lnTo>
                    <a:lnTo>
                      <a:pt x="1432" y="416873"/>
                    </a:lnTo>
                    <a:lnTo>
                      <a:pt x="5725" y="372540"/>
                    </a:lnTo>
                    <a:lnTo>
                      <a:pt x="20039" y="308901"/>
                    </a:lnTo>
                    <a:lnTo>
                      <a:pt x="52959" y="230246"/>
                    </a:lnTo>
                    <a:lnTo>
                      <a:pt x="100193" y="159456"/>
                    </a:lnTo>
                    <a:lnTo>
                      <a:pt x="129535" y="128709"/>
                    </a:lnTo>
                    <a:lnTo>
                      <a:pt x="159593" y="100107"/>
                    </a:lnTo>
                    <a:lnTo>
                      <a:pt x="230444" y="52914"/>
                    </a:lnTo>
                    <a:lnTo>
                      <a:pt x="309167" y="19307"/>
                    </a:lnTo>
                    <a:lnTo>
                      <a:pt x="372861" y="5006"/>
                    </a:lnTo>
                    <a:lnTo>
                      <a:pt x="417947" y="0"/>
                    </a:lnTo>
                    <a:lnTo>
                      <a:pt x="440849" y="0"/>
                    </a:lnTo>
                    <a:lnTo>
                      <a:pt x="1881457" y="0"/>
                    </a:lnTo>
                    <a:lnTo>
                      <a:pt x="1881457" y="92957"/>
                    </a:lnTo>
                    <a:lnTo>
                      <a:pt x="440849" y="92957"/>
                    </a:lnTo>
                    <a:lnTo>
                      <a:pt x="404350" y="93671"/>
                    </a:lnTo>
                    <a:lnTo>
                      <a:pt x="337078" y="107258"/>
                    </a:lnTo>
                    <a:lnTo>
                      <a:pt x="274815" y="134429"/>
                    </a:lnTo>
                    <a:lnTo>
                      <a:pt x="218993" y="171612"/>
                    </a:lnTo>
                    <a:lnTo>
                      <a:pt x="195376" y="194493"/>
                    </a:lnTo>
                    <a:lnTo>
                      <a:pt x="171759" y="218805"/>
                    </a:lnTo>
                    <a:lnTo>
                      <a:pt x="134545" y="274579"/>
                    </a:lnTo>
                    <a:lnTo>
                      <a:pt x="108781" y="336788"/>
                    </a:lnTo>
                    <a:lnTo>
                      <a:pt x="95184" y="404003"/>
                    </a:lnTo>
                    <a:lnTo>
                      <a:pt x="93036" y="439040"/>
                    </a:lnTo>
                    <a:lnTo>
                      <a:pt x="92983" y="3075784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 rot="5400000" flipV="1">
                <a:off x="5333869" y="2900943"/>
                <a:ext cx="3556923" cy="1875673"/>
              </a:xfrm>
              <a:custGeom>
                <a:avLst/>
                <a:gdLst>
                  <a:gd name="connsiteX0" fmla="*/ 0 w 3556923"/>
                  <a:gd name="connsiteY0" fmla="*/ 400261 h 1875673"/>
                  <a:gd name="connsiteX1" fmla="*/ 0 w 3556923"/>
                  <a:gd name="connsiteY1" fmla="*/ 1875673 h 1875673"/>
                  <a:gd name="connsiteX2" fmla="*/ 84788 w 3556923"/>
                  <a:gd name="connsiteY2" fmla="*/ 1875673 h 1875673"/>
                  <a:gd name="connsiteX3" fmla="*/ 84819 w 3556923"/>
                  <a:gd name="connsiteY3" fmla="*/ 400261 h 1875673"/>
                  <a:gd name="connsiteX4" fmla="*/ 86777 w 3556923"/>
                  <a:gd name="connsiteY4" fmla="*/ 368318 h 1875673"/>
                  <a:gd name="connsiteX5" fmla="*/ 99173 w 3556923"/>
                  <a:gd name="connsiteY5" fmla="*/ 307040 h 1875673"/>
                  <a:gd name="connsiteX6" fmla="*/ 122661 w 3556923"/>
                  <a:gd name="connsiteY6" fmla="*/ 250326 h 1875673"/>
                  <a:gd name="connsiteX7" fmla="*/ 156589 w 3556923"/>
                  <a:gd name="connsiteY7" fmla="*/ 199479 h 1875673"/>
                  <a:gd name="connsiteX8" fmla="*/ 178119 w 3556923"/>
                  <a:gd name="connsiteY8" fmla="*/ 177314 h 1875673"/>
                  <a:gd name="connsiteX9" fmla="*/ 199650 w 3556923"/>
                  <a:gd name="connsiteY9" fmla="*/ 156454 h 1875673"/>
                  <a:gd name="connsiteX10" fmla="*/ 250541 w 3556923"/>
                  <a:gd name="connsiteY10" fmla="*/ 122555 h 1875673"/>
                  <a:gd name="connsiteX11" fmla="*/ 307305 w 3556923"/>
                  <a:gd name="connsiteY11" fmla="*/ 97784 h 1875673"/>
                  <a:gd name="connsiteX12" fmla="*/ 368635 w 3556923"/>
                  <a:gd name="connsiteY12" fmla="*/ 85397 h 1875673"/>
                  <a:gd name="connsiteX13" fmla="*/ 401910 w 3556923"/>
                  <a:gd name="connsiteY13" fmla="*/ 84747 h 1875673"/>
                  <a:gd name="connsiteX14" fmla="*/ 3556923 w 3556923"/>
                  <a:gd name="connsiteY14" fmla="*/ 84747 h 1875673"/>
                  <a:gd name="connsiteX15" fmla="*/ 3556923 w 3556923"/>
                  <a:gd name="connsiteY15" fmla="*/ 0 h 1875673"/>
                  <a:gd name="connsiteX16" fmla="*/ 401910 w 3556923"/>
                  <a:gd name="connsiteY16" fmla="*/ 0 h 1875673"/>
                  <a:gd name="connsiteX17" fmla="*/ 381031 w 3556923"/>
                  <a:gd name="connsiteY17" fmla="*/ 0 h 1875673"/>
                  <a:gd name="connsiteX18" fmla="*/ 339927 w 3556923"/>
                  <a:gd name="connsiteY18" fmla="*/ 4564 h 1875673"/>
                  <a:gd name="connsiteX19" fmla="*/ 281859 w 3556923"/>
                  <a:gd name="connsiteY19" fmla="*/ 17602 h 1875673"/>
                  <a:gd name="connsiteX20" fmla="*/ 210089 w 3556923"/>
                  <a:gd name="connsiteY20" fmla="*/ 48240 h 1875673"/>
                  <a:gd name="connsiteX21" fmla="*/ 145497 w 3556923"/>
                  <a:gd name="connsiteY21" fmla="*/ 91265 h 1875673"/>
                  <a:gd name="connsiteX22" fmla="*/ 118094 w 3556923"/>
                  <a:gd name="connsiteY22" fmla="*/ 117341 h 1875673"/>
                  <a:gd name="connsiteX23" fmla="*/ 91343 w 3556923"/>
                  <a:gd name="connsiteY23" fmla="*/ 145372 h 1875673"/>
                  <a:gd name="connsiteX24" fmla="*/ 48281 w 3556923"/>
                  <a:gd name="connsiteY24" fmla="*/ 209909 h 1875673"/>
                  <a:gd name="connsiteX25" fmla="*/ 18269 w 3556923"/>
                  <a:gd name="connsiteY25" fmla="*/ 281617 h 1875673"/>
                  <a:gd name="connsiteX26" fmla="*/ 5220 w 3556923"/>
                  <a:gd name="connsiteY26" fmla="*/ 339634 h 1875673"/>
                  <a:gd name="connsiteX27" fmla="*/ 1306 w 3556923"/>
                  <a:gd name="connsiteY27" fmla="*/ 380052 h 187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56923" h="1875673">
                    <a:moveTo>
                      <a:pt x="0" y="400261"/>
                    </a:moveTo>
                    <a:lnTo>
                      <a:pt x="0" y="1875673"/>
                    </a:lnTo>
                    <a:lnTo>
                      <a:pt x="84788" y="1875673"/>
                    </a:lnTo>
                    <a:lnTo>
                      <a:pt x="84819" y="400261"/>
                    </a:lnTo>
                    <a:lnTo>
                      <a:pt x="86777" y="368318"/>
                    </a:lnTo>
                    <a:lnTo>
                      <a:pt x="99173" y="307040"/>
                    </a:lnTo>
                    <a:lnTo>
                      <a:pt x="122661" y="250326"/>
                    </a:lnTo>
                    <a:lnTo>
                      <a:pt x="156589" y="199479"/>
                    </a:lnTo>
                    <a:lnTo>
                      <a:pt x="178119" y="177314"/>
                    </a:lnTo>
                    <a:lnTo>
                      <a:pt x="199650" y="156454"/>
                    </a:lnTo>
                    <a:lnTo>
                      <a:pt x="250541" y="122555"/>
                    </a:lnTo>
                    <a:lnTo>
                      <a:pt x="307305" y="97784"/>
                    </a:lnTo>
                    <a:lnTo>
                      <a:pt x="368635" y="85397"/>
                    </a:lnTo>
                    <a:lnTo>
                      <a:pt x="401910" y="84747"/>
                    </a:lnTo>
                    <a:lnTo>
                      <a:pt x="3556923" y="84747"/>
                    </a:lnTo>
                    <a:lnTo>
                      <a:pt x="3556923" y="0"/>
                    </a:lnTo>
                    <a:lnTo>
                      <a:pt x="401910" y="0"/>
                    </a:lnTo>
                    <a:lnTo>
                      <a:pt x="381031" y="0"/>
                    </a:lnTo>
                    <a:lnTo>
                      <a:pt x="339927" y="4564"/>
                    </a:lnTo>
                    <a:lnTo>
                      <a:pt x="281859" y="17602"/>
                    </a:lnTo>
                    <a:lnTo>
                      <a:pt x="210089" y="48240"/>
                    </a:lnTo>
                    <a:lnTo>
                      <a:pt x="145497" y="91265"/>
                    </a:lnTo>
                    <a:lnTo>
                      <a:pt x="118094" y="117341"/>
                    </a:lnTo>
                    <a:lnTo>
                      <a:pt x="91343" y="145372"/>
                    </a:lnTo>
                    <a:lnTo>
                      <a:pt x="48281" y="209909"/>
                    </a:lnTo>
                    <a:lnTo>
                      <a:pt x="18269" y="281617"/>
                    </a:lnTo>
                    <a:lnTo>
                      <a:pt x="5220" y="339634"/>
                    </a:lnTo>
                    <a:lnTo>
                      <a:pt x="1306" y="38005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 rot="5400000" flipV="1">
                <a:off x="6173652" y="2812296"/>
                <a:ext cx="2805784" cy="2804104"/>
              </a:xfrm>
              <a:custGeom>
                <a:avLst/>
                <a:gdLst>
                  <a:gd name="connsiteX0" fmla="*/ 0 w 2805784"/>
                  <a:gd name="connsiteY0" fmla="*/ 400261 h 2804104"/>
                  <a:gd name="connsiteX1" fmla="*/ 0 w 2805784"/>
                  <a:gd name="connsiteY1" fmla="*/ 2804104 h 2804104"/>
                  <a:gd name="connsiteX2" fmla="*/ 84770 w 2805784"/>
                  <a:gd name="connsiteY2" fmla="*/ 2804104 h 2804104"/>
                  <a:gd name="connsiteX3" fmla="*/ 84818 w 2805784"/>
                  <a:gd name="connsiteY3" fmla="*/ 400261 h 2804104"/>
                  <a:gd name="connsiteX4" fmla="*/ 86777 w 2805784"/>
                  <a:gd name="connsiteY4" fmla="*/ 368318 h 2804104"/>
                  <a:gd name="connsiteX5" fmla="*/ 99173 w 2805784"/>
                  <a:gd name="connsiteY5" fmla="*/ 307040 h 2804104"/>
                  <a:gd name="connsiteX6" fmla="*/ 122661 w 2805784"/>
                  <a:gd name="connsiteY6" fmla="*/ 250326 h 2804104"/>
                  <a:gd name="connsiteX7" fmla="*/ 156588 w 2805784"/>
                  <a:gd name="connsiteY7" fmla="*/ 199479 h 2804104"/>
                  <a:gd name="connsiteX8" fmla="*/ 178119 w 2805784"/>
                  <a:gd name="connsiteY8" fmla="*/ 177314 h 2804104"/>
                  <a:gd name="connsiteX9" fmla="*/ 199650 w 2805784"/>
                  <a:gd name="connsiteY9" fmla="*/ 156454 h 2804104"/>
                  <a:gd name="connsiteX10" fmla="*/ 250541 w 2805784"/>
                  <a:gd name="connsiteY10" fmla="*/ 122555 h 2804104"/>
                  <a:gd name="connsiteX11" fmla="*/ 307305 w 2805784"/>
                  <a:gd name="connsiteY11" fmla="*/ 97784 h 2804104"/>
                  <a:gd name="connsiteX12" fmla="*/ 368635 w 2805784"/>
                  <a:gd name="connsiteY12" fmla="*/ 85397 h 2804104"/>
                  <a:gd name="connsiteX13" fmla="*/ 401910 w 2805784"/>
                  <a:gd name="connsiteY13" fmla="*/ 84747 h 2804104"/>
                  <a:gd name="connsiteX14" fmla="*/ 2805784 w 2805784"/>
                  <a:gd name="connsiteY14" fmla="*/ 84747 h 2804104"/>
                  <a:gd name="connsiteX15" fmla="*/ 2805784 w 2805784"/>
                  <a:gd name="connsiteY15" fmla="*/ 0 h 2804104"/>
                  <a:gd name="connsiteX16" fmla="*/ 401910 w 2805784"/>
                  <a:gd name="connsiteY16" fmla="*/ 0 h 2804104"/>
                  <a:gd name="connsiteX17" fmla="*/ 381031 w 2805784"/>
                  <a:gd name="connsiteY17" fmla="*/ 0 h 2804104"/>
                  <a:gd name="connsiteX18" fmla="*/ 339927 w 2805784"/>
                  <a:gd name="connsiteY18" fmla="*/ 4564 h 2804104"/>
                  <a:gd name="connsiteX19" fmla="*/ 281859 w 2805784"/>
                  <a:gd name="connsiteY19" fmla="*/ 17602 h 2804104"/>
                  <a:gd name="connsiteX20" fmla="*/ 210089 w 2805784"/>
                  <a:gd name="connsiteY20" fmla="*/ 48240 h 2804104"/>
                  <a:gd name="connsiteX21" fmla="*/ 145497 w 2805784"/>
                  <a:gd name="connsiteY21" fmla="*/ 91265 h 2804104"/>
                  <a:gd name="connsiteX22" fmla="*/ 118094 w 2805784"/>
                  <a:gd name="connsiteY22" fmla="*/ 117341 h 2804104"/>
                  <a:gd name="connsiteX23" fmla="*/ 91343 w 2805784"/>
                  <a:gd name="connsiteY23" fmla="*/ 145372 h 2804104"/>
                  <a:gd name="connsiteX24" fmla="*/ 48281 w 2805784"/>
                  <a:gd name="connsiteY24" fmla="*/ 209909 h 2804104"/>
                  <a:gd name="connsiteX25" fmla="*/ 18269 w 2805784"/>
                  <a:gd name="connsiteY25" fmla="*/ 281617 h 2804104"/>
                  <a:gd name="connsiteX26" fmla="*/ 5219 w 2805784"/>
                  <a:gd name="connsiteY26" fmla="*/ 339634 h 2804104"/>
                  <a:gd name="connsiteX27" fmla="*/ 1306 w 2805784"/>
                  <a:gd name="connsiteY27" fmla="*/ 380052 h 280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805784" h="2804104">
                    <a:moveTo>
                      <a:pt x="0" y="400261"/>
                    </a:moveTo>
                    <a:lnTo>
                      <a:pt x="0" y="2804104"/>
                    </a:lnTo>
                    <a:lnTo>
                      <a:pt x="84770" y="2804104"/>
                    </a:lnTo>
                    <a:lnTo>
                      <a:pt x="84818" y="400261"/>
                    </a:lnTo>
                    <a:lnTo>
                      <a:pt x="86777" y="368318"/>
                    </a:lnTo>
                    <a:lnTo>
                      <a:pt x="99173" y="307040"/>
                    </a:lnTo>
                    <a:lnTo>
                      <a:pt x="122661" y="250326"/>
                    </a:lnTo>
                    <a:lnTo>
                      <a:pt x="156588" y="199479"/>
                    </a:lnTo>
                    <a:lnTo>
                      <a:pt x="178119" y="177314"/>
                    </a:lnTo>
                    <a:lnTo>
                      <a:pt x="199650" y="156454"/>
                    </a:lnTo>
                    <a:lnTo>
                      <a:pt x="250541" y="122555"/>
                    </a:lnTo>
                    <a:lnTo>
                      <a:pt x="307305" y="97784"/>
                    </a:lnTo>
                    <a:lnTo>
                      <a:pt x="368635" y="85397"/>
                    </a:lnTo>
                    <a:lnTo>
                      <a:pt x="401910" y="84747"/>
                    </a:lnTo>
                    <a:lnTo>
                      <a:pt x="2805784" y="84747"/>
                    </a:lnTo>
                    <a:lnTo>
                      <a:pt x="2805784" y="0"/>
                    </a:lnTo>
                    <a:lnTo>
                      <a:pt x="401910" y="0"/>
                    </a:lnTo>
                    <a:lnTo>
                      <a:pt x="381031" y="0"/>
                    </a:lnTo>
                    <a:lnTo>
                      <a:pt x="339927" y="4564"/>
                    </a:lnTo>
                    <a:lnTo>
                      <a:pt x="281859" y="17602"/>
                    </a:lnTo>
                    <a:lnTo>
                      <a:pt x="210089" y="48240"/>
                    </a:lnTo>
                    <a:lnTo>
                      <a:pt x="145497" y="91265"/>
                    </a:lnTo>
                    <a:lnTo>
                      <a:pt x="118094" y="117341"/>
                    </a:lnTo>
                    <a:lnTo>
                      <a:pt x="91343" y="145372"/>
                    </a:lnTo>
                    <a:lnTo>
                      <a:pt x="48281" y="209909"/>
                    </a:lnTo>
                    <a:lnTo>
                      <a:pt x="18269" y="281617"/>
                    </a:lnTo>
                    <a:lnTo>
                      <a:pt x="5219" y="339634"/>
                    </a:lnTo>
                    <a:lnTo>
                      <a:pt x="1306" y="38005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 rot="5400000" flipV="1">
                <a:off x="6670432" y="3066656"/>
                <a:ext cx="2054647" cy="3046523"/>
              </a:xfrm>
              <a:custGeom>
                <a:avLst/>
                <a:gdLst>
                  <a:gd name="connsiteX0" fmla="*/ 0 w 2054647"/>
                  <a:gd name="connsiteY0" fmla="*/ 400261 h 3046523"/>
                  <a:gd name="connsiteX1" fmla="*/ 0 w 2054647"/>
                  <a:gd name="connsiteY1" fmla="*/ 3046523 h 3046523"/>
                  <a:gd name="connsiteX2" fmla="*/ 84765 w 2054647"/>
                  <a:gd name="connsiteY2" fmla="*/ 3046523 h 3046523"/>
                  <a:gd name="connsiteX3" fmla="*/ 84818 w 2054647"/>
                  <a:gd name="connsiteY3" fmla="*/ 400261 h 3046523"/>
                  <a:gd name="connsiteX4" fmla="*/ 86777 w 2054647"/>
                  <a:gd name="connsiteY4" fmla="*/ 368318 h 3046523"/>
                  <a:gd name="connsiteX5" fmla="*/ 99173 w 2054647"/>
                  <a:gd name="connsiteY5" fmla="*/ 307040 h 3046523"/>
                  <a:gd name="connsiteX6" fmla="*/ 122661 w 2054647"/>
                  <a:gd name="connsiteY6" fmla="*/ 250326 h 3046523"/>
                  <a:gd name="connsiteX7" fmla="*/ 156588 w 2054647"/>
                  <a:gd name="connsiteY7" fmla="*/ 199479 h 3046523"/>
                  <a:gd name="connsiteX8" fmla="*/ 178119 w 2054647"/>
                  <a:gd name="connsiteY8" fmla="*/ 177314 h 3046523"/>
                  <a:gd name="connsiteX9" fmla="*/ 199650 w 2054647"/>
                  <a:gd name="connsiteY9" fmla="*/ 156454 h 3046523"/>
                  <a:gd name="connsiteX10" fmla="*/ 250541 w 2054647"/>
                  <a:gd name="connsiteY10" fmla="*/ 122555 h 3046523"/>
                  <a:gd name="connsiteX11" fmla="*/ 307305 w 2054647"/>
                  <a:gd name="connsiteY11" fmla="*/ 97784 h 3046523"/>
                  <a:gd name="connsiteX12" fmla="*/ 368635 w 2054647"/>
                  <a:gd name="connsiteY12" fmla="*/ 85397 h 3046523"/>
                  <a:gd name="connsiteX13" fmla="*/ 401910 w 2054647"/>
                  <a:gd name="connsiteY13" fmla="*/ 84747 h 3046523"/>
                  <a:gd name="connsiteX14" fmla="*/ 2054647 w 2054647"/>
                  <a:gd name="connsiteY14" fmla="*/ 84747 h 3046523"/>
                  <a:gd name="connsiteX15" fmla="*/ 2054647 w 2054647"/>
                  <a:gd name="connsiteY15" fmla="*/ 0 h 3046523"/>
                  <a:gd name="connsiteX16" fmla="*/ 401910 w 2054647"/>
                  <a:gd name="connsiteY16" fmla="*/ 0 h 3046523"/>
                  <a:gd name="connsiteX17" fmla="*/ 381031 w 2054647"/>
                  <a:gd name="connsiteY17" fmla="*/ 0 h 3046523"/>
                  <a:gd name="connsiteX18" fmla="*/ 339927 w 2054647"/>
                  <a:gd name="connsiteY18" fmla="*/ 4564 h 3046523"/>
                  <a:gd name="connsiteX19" fmla="*/ 281859 w 2054647"/>
                  <a:gd name="connsiteY19" fmla="*/ 17602 h 3046523"/>
                  <a:gd name="connsiteX20" fmla="*/ 210089 w 2054647"/>
                  <a:gd name="connsiteY20" fmla="*/ 48240 h 3046523"/>
                  <a:gd name="connsiteX21" fmla="*/ 145497 w 2054647"/>
                  <a:gd name="connsiteY21" fmla="*/ 91265 h 3046523"/>
                  <a:gd name="connsiteX22" fmla="*/ 118094 w 2054647"/>
                  <a:gd name="connsiteY22" fmla="*/ 117341 h 3046523"/>
                  <a:gd name="connsiteX23" fmla="*/ 91343 w 2054647"/>
                  <a:gd name="connsiteY23" fmla="*/ 145372 h 3046523"/>
                  <a:gd name="connsiteX24" fmla="*/ 48281 w 2054647"/>
                  <a:gd name="connsiteY24" fmla="*/ 209909 h 3046523"/>
                  <a:gd name="connsiteX25" fmla="*/ 18269 w 2054647"/>
                  <a:gd name="connsiteY25" fmla="*/ 281617 h 3046523"/>
                  <a:gd name="connsiteX26" fmla="*/ 5219 w 2054647"/>
                  <a:gd name="connsiteY26" fmla="*/ 339634 h 3046523"/>
                  <a:gd name="connsiteX27" fmla="*/ 1306 w 2054647"/>
                  <a:gd name="connsiteY27" fmla="*/ 380052 h 3046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54647" h="3046523">
                    <a:moveTo>
                      <a:pt x="0" y="400261"/>
                    </a:moveTo>
                    <a:lnTo>
                      <a:pt x="0" y="3046523"/>
                    </a:lnTo>
                    <a:lnTo>
                      <a:pt x="84765" y="3046523"/>
                    </a:lnTo>
                    <a:lnTo>
                      <a:pt x="84818" y="400261"/>
                    </a:lnTo>
                    <a:lnTo>
                      <a:pt x="86777" y="368318"/>
                    </a:lnTo>
                    <a:lnTo>
                      <a:pt x="99173" y="307040"/>
                    </a:lnTo>
                    <a:lnTo>
                      <a:pt x="122661" y="250326"/>
                    </a:lnTo>
                    <a:lnTo>
                      <a:pt x="156588" y="199479"/>
                    </a:lnTo>
                    <a:lnTo>
                      <a:pt x="178119" y="177314"/>
                    </a:lnTo>
                    <a:lnTo>
                      <a:pt x="199650" y="156454"/>
                    </a:lnTo>
                    <a:lnTo>
                      <a:pt x="250541" y="122555"/>
                    </a:lnTo>
                    <a:lnTo>
                      <a:pt x="307305" y="97784"/>
                    </a:lnTo>
                    <a:lnTo>
                      <a:pt x="368635" y="85397"/>
                    </a:lnTo>
                    <a:lnTo>
                      <a:pt x="401910" y="84747"/>
                    </a:lnTo>
                    <a:lnTo>
                      <a:pt x="2054647" y="84747"/>
                    </a:lnTo>
                    <a:lnTo>
                      <a:pt x="2054647" y="0"/>
                    </a:lnTo>
                    <a:lnTo>
                      <a:pt x="401910" y="0"/>
                    </a:lnTo>
                    <a:lnTo>
                      <a:pt x="381031" y="0"/>
                    </a:lnTo>
                    <a:lnTo>
                      <a:pt x="339927" y="4564"/>
                    </a:lnTo>
                    <a:lnTo>
                      <a:pt x="281859" y="17602"/>
                    </a:lnTo>
                    <a:lnTo>
                      <a:pt x="210089" y="48240"/>
                    </a:lnTo>
                    <a:lnTo>
                      <a:pt x="145497" y="91265"/>
                    </a:lnTo>
                    <a:lnTo>
                      <a:pt x="118094" y="117341"/>
                    </a:lnTo>
                    <a:lnTo>
                      <a:pt x="91343" y="145372"/>
                    </a:lnTo>
                    <a:lnTo>
                      <a:pt x="48281" y="209909"/>
                    </a:lnTo>
                    <a:lnTo>
                      <a:pt x="18269" y="281617"/>
                    </a:lnTo>
                    <a:lnTo>
                      <a:pt x="5219" y="339634"/>
                    </a:lnTo>
                    <a:lnTo>
                      <a:pt x="1306" y="38005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 rot="5400000" flipV="1">
                <a:off x="6924791" y="3563434"/>
                <a:ext cx="1303508" cy="2804105"/>
              </a:xfrm>
              <a:custGeom>
                <a:avLst/>
                <a:gdLst>
                  <a:gd name="connsiteX0" fmla="*/ 0 w 1303508"/>
                  <a:gd name="connsiteY0" fmla="*/ 400261 h 2804105"/>
                  <a:gd name="connsiteX1" fmla="*/ 0 w 1303508"/>
                  <a:gd name="connsiteY1" fmla="*/ 2804105 h 2804105"/>
                  <a:gd name="connsiteX2" fmla="*/ 84770 w 1303508"/>
                  <a:gd name="connsiteY2" fmla="*/ 2804105 h 2804105"/>
                  <a:gd name="connsiteX3" fmla="*/ 84819 w 1303508"/>
                  <a:gd name="connsiteY3" fmla="*/ 400261 h 2804105"/>
                  <a:gd name="connsiteX4" fmla="*/ 86777 w 1303508"/>
                  <a:gd name="connsiteY4" fmla="*/ 368318 h 2804105"/>
                  <a:gd name="connsiteX5" fmla="*/ 99173 w 1303508"/>
                  <a:gd name="connsiteY5" fmla="*/ 307040 h 2804105"/>
                  <a:gd name="connsiteX6" fmla="*/ 122661 w 1303508"/>
                  <a:gd name="connsiteY6" fmla="*/ 250326 h 2804105"/>
                  <a:gd name="connsiteX7" fmla="*/ 156588 w 1303508"/>
                  <a:gd name="connsiteY7" fmla="*/ 199479 h 2804105"/>
                  <a:gd name="connsiteX8" fmla="*/ 178119 w 1303508"/>
                  <a:gd name="connsiteY8" fmla="*/ 177314 h 2804105"/>
                  <a:gd name="connsiteX9" fmla="*/ 199650 w 1303508"/>
                  <a:gd name="connsiteY9" fmla="*/ 156454 h 2804105"/>
                  <a:gd name="connsiteX10" fmla="*/ 250541 w 1303508"/>
                  <a:gd name="connsiteY10" fmla="*/ 122555 h 2804105"/>
                  <a:gd name="connsiteX11" fmla="*/ 307305 w 1303508"/>
                  <a:gd name="connsiteY11" fmla="*/ 97784 h 2804105"/>
                  <a:gd name="connsiteX12" fmla="*/ 368635 w 1303508"/>
                  <a:gd name="connsiteY12" fmla="*/ 85397 h 2804105"/>
                  <a:gd name="connsiteX13" fmla="*/ 401910 w 1303508"/>
                  <a:gd name="connsiteY13" fmla="*/ 84747 h 2804105"/>
                  <a:gd name="connsiteX14" fmla="*/ 1303508 w 1303508"/>
                  <a:gd name="connsiteY14" fmla="*/ 84747 h 2804105"/>
                  <a:gd name="connsiteX15" fmla="*/ 1303508 w 1303508"/>
                  <a:gd name="connsiteY15" fmla="*/ 0 h 2804105"/>
                  <a:gd name="connsiteX16" fmla="*/ 401910 w 1303508"/>
                  <a:gd name="connsiteY16" fmla="*/ 0 h 2804105"/>
                  <a:gd name="connsiteX17" fmla="*/ 381031 w 1303508"/>
                  <a:gd name="connsiteY17" fmla="*/ 0 h 2804105"/>
                  <a:gd name="connsiteX18" fmla="*/ 339927 w 1303508"/>
                  <a:gd name="connsiteY18" fmla="*/ 4564 h 2804105"/>
                  <a:gd name="connsiteX19" fmla="*/ 281859 w 1303508"/>
                  <a:gd name="connsiteY19" fmla="*/ 17602 h 2804105"/>
                  <a:gd name="connsiteX20" fmla="*/ 210090 w 1303508"/>
                  <a:gd name="connsiteY20" fmla="*/ 48240 h 2804105"/>
                  <a:gd name="connsiteX21" fmla="*/ 145497 w 1303508"/>
                  <a:gd name="connsiteY21" fmla="*/ 91265 h 2804105"/>
                  <a:gd name="connsiteX22" fmla="*/ 118094 w 1303508"/>
                  <a:gd name="connsiteY22" fmla="*/ 117341 h 2804105"/>
                  <a:gd name="connsiteX23" fmla="*/ 91343 w 1303508"/>
                  <a:gd name="connsiteY23" fmla="*/ 145372 h 2804105"/>
                  <a:gd name="connsiteX24" fmla="*/ 48281 w 1303508"/>
                  <a:gd name="connsiteY24" fmla="*/ 209909 h 2804105"/>
                  <a:gd name="connsiteX25" fmla="*/ 18269 w 1303508"/>
                  <a:gd name="connsiteY25" fmla="*/ 281617 h 2804105"/>
                  <a:gd name="connsiteX26" fmla="*/ 5220 w 1303508"/>
                  <a:gd name="connsiteY26" fmla="*/ 339634 h 2804105"/>
                  <a:gd name="connsiteX27" fmla="*/ 1306 w 1303508"/>
                  <a:gd name="connsiteY27" fmla="*/ 380052 h 280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03508" h="2804105">
                    <a:moveTo>
                      <a:pt x="0" y="400261"/>
                    </a:moveTo>
                    <a:lnTo>
                      <a:pt x="0" y="2804105"/>
                    </a:lnTo>
                    <a:lnTo>
                      <a:pt x="84770" y="2804105"/>
                    </a:lnTo>
                    <a:lnTo>
                      <a:pt x="84819" y="400261"/>
                    </a:lnTo>
                    <a:lnTo>
                      <a:pt x="86777" y="368318"/>
                    </a:lnTo>
                    <a:lnTo>
                      <a:pt x="99173" y="307040"/>
                    </a:lnTo>
                    <a:lnTo>
                      <a:pt x="122661" y="250326"/>
                    </a:lnTo>
                    <a:lnTo>
                      <a:pt x="156588" y="199479"/>
                    </a:lnTo>
                    <a:lnTo>
                      <a:pt x="178119" y="177314"/>
                    </a:lnTo>
                    <a:lnTo>
                      <a:pt x="199650" y="156454"/>
                    </a:lnTo>
                    <a:lnTo>
                      <a:pt x="250541" y="122555"/>
                    </a:lnTo>
                    <a:lnTo>
                      <a:pt x="307305" y="97784"/>
                    </a:lnTo>
                    <a:lnTo>
                      <a:pt x="368635" y="85397"/>
                    </a:lnTo>
                    <a:lnTo>
                      <a:pt x="401910" y="84747"/>
                    </a:lnTo>
                    <a:lnTo>
                      <a:pt x="1303508" y="84747"/>
                    </a:lnTo>
                    <a:lnTo>
                      <a:pt x="1303508" y="0"/>
                    </a:lnTo>
                    <a:lnTo>
                      <a:pt x="401910" y="0"/>
                    </a:lnTo>
                    <a:lnTo>
                      <a:pt x="381031" y="0"/>
                    </a:lnTo>
                    <a:lnTo>
                      <a:pt x="339927" y="4564"/>
                    </a:lnTo>
                    <a:lnTo>
                      <a:pt x="281859" y="17602"/>
                    </a:lnTo>
                    <a:lnTo>
                      <a:pt x="210090" y="48240"/>
                    </a:lnTo>
                    <a:lnTo>
                      <a:pt x="145497" y="91265"/>
                    </a:lnTo>
                    <a:lnTo>
                      <a:pt x="118094" y="117341"/>
                    </a:lnTo>
                    <a:lnTo>
                      <a:pt x="91343" y="145372"/>
                    </a:lnTo>
                    <a:lnTo>
                      <a:pt x="48281" y="209909"/>
                    </a:lnTo>
                    <a:lnTo>
                      <a:pt x="18269" y="281617"/>
                    </a:lnTo>
                    <a:lnTo>
                      <a:pt x="5220" y="339634"/>
                    </a:lnTo>
                    <a:lnTo>
                      <a:pt x="1306" y="38005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5344797" y="5015824"/>
              <a:ext cx="1521689" cy="1290972"/>
              <a:chOff x="5344797" y="5015824"/>
              <a:chExt cx="1521689" cy="1290972"/>
            </a:xfrm>
          </p:grpSpPr>
          <p:sp>
            <p:nvSpPr>
              <p:cNvPr id="29" name="Rectangle 1005"/>
              <p:cNvSpPr>
                <a:spLocks noChangeArrowheads="1"/>
              </p:cNvSpPr>
              <p:nvPr/>
            </p:nvSpPr>
            <p:spPr bwMode="auto">
              <a:xfrm>
                <a:off x="5344797" y="5015824"/>
                <a:ext cx="1521689" cy="300708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" name="Freeform 1006"/>
              <p:cNvSpPr>
                <a:spLocks/>
              </p:cNvSpPr>
              <p:nvPr/>
            </p:nvSpPr>
            <p:spPr bwMode="auto">
              <a:xfrm>
                <a:off x="5414790" y="5316532"/>
                <a:ext cx="1379111" cy="990264"/>
              </a:xfrm>
              <a:custGeom>
                <a:avLst/>
                <a:gdLst>
                  <a:gd name="T0" fmla="*/ 1713 w 2127"/>
                  <a:gd name="T1" fmla="*/ 1529 h 1529"/>
                  <a:gd name="T2" fmla="*/ 413 w 2127"/>
                  <a:gd name="T3" fmla="*/ 1529 h 1529"/>
                  <a:gd name="T4" fmla="*/ 0 w 2127"/>
                  <a:gd name="T5" fmla="*/ 0 h 1529"/>
                  <a:gd name="T6" fmla="*/ 2127 w 2127"/>
                  <a:gd name="T7" fmla="*/ 0 h 1529"/>
                  <a:gd name="T8" fmla="*/ 1713 w 2127"/>
                  <a:gd name="T9" fmla="*/ 1529 h 1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7" h="1529">
                    <a:moveTo>
                      <a:pt x="1713" y="1529"/>
                    </a:moveTo>
                    <a:lnTo>
                      <a:pt x="413" y="1529"/>
                    </a:lnTo>
                    <a:lnTo>
                      <a:pt x="0" y="0"/>
                    </a:lnTo>
                    <a:lnTo>
                      <a:pt x="2127" y="0"/>
                    </a:lnTo>
                    <a:lnTo>
                      <a:pt x="1713" y="1529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1" name="Rectangle 1007"/>
              <p:cNvSpPr>
                <a:spLocks noChangeArrowheads="1"/>
              </p:cNvSpPr>
              <p:nvPr/>
            </p:nvSpPr>
            <p:spPr bwMode="auto">
              <a:xfrm>
                <a:off x="6104346" y="5015824"/>
                <a:ext cx="762140" cy="300708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2" name="Freeform 1008"/>
              <p:cNvSpPr>
                <a:spLocks/>
              </p:cNvSpPr>
              <p:nvPr/>
            </p:nvSpPr>
            <p:spPr bwMode="auto">
              <a:xfrm>
                <a:off x="6104346" y="5316532"/>
                <a:ext cx="689555" cy="990264"/>
              </a:xfrm>
              <a:custGeom>
                <a:avLst/>
                <a:gdLst>
                  <a:gd name="T0" fmla="*/ 650 w 1064"/>
                  <a:gd name="T1" fmla="*/ 1529 h 1529"/>
                  <a:gd name="T2" fmla="*/ 0 w 1064"/>
                  <a:gd name="T3" fmla="*/ 1529 h 1529"/>
                  <a:gd name="T4" fmla="*/ 0 w 1064"/>
                  <a:gd name="T5" fmla="*/ 0 h 1529"/>
                  <a:gd name="T6" fmla="*/ 1064 w 1064"/>
                  <a:gd name="T7" fmla="*/ 0 h 1529"/>
                  <a:gd name="T8" fmla="*/ 1057 w 1064"/>
                  <a:gd name="T9" fmla="*/ 26 h 1529"/>
                  <a:gd name="T10" fmla="*/ 1049 w 1064"/>
                  <a:gd name="T11" fmla="*/ 54 h 1529"/>
                  <a:gd name="T12" fmla="*/ 1042 w 1064"/>
                  <a:gd name="T13" fmla="*/ 81 h 1529"/>
                  <a:gd name="T14" fmla="*/ 1035 w 1064"/>
                  <a:gd name="T15" fmla="*/ 108 h 1529"/>
                  <a:gd name="T16" fmla="*/ 650 w 1064"/>
                  <a:gd name="T17" fmla="*/ 1529 h 1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4" h="1529">
                    <a:moveTo>
                      <a:pt x="650" y="1529"/>
                    </a:moveTo>
                    <a:lnTo>
                      <a:pt x="0" y="1529"/>
                    </a:lnTo>
                    <a:lnTo>
                      <a:pt x="0" y="0"/>
                    </a:lnTo>
                    <a:lnTo>
                      <a:pt x="1064" y="0"/>
                    </a:lnTo>
                    <a:lnTo>
                      <a:pt x="1057" y="26"/>
                    </a:lnTo>
                    <a:lnTo>
                      <a:pt x="1049" y="54"/>
                    </a:lnTo>
                    <a:lnTo>
                      <a:pt x="1042" y="81"/>
                    </a:lnTo>
                    <a:lnTo>
                      <a:pt x="1035" y="108"/>
                    </a:lnTo>
                    <a:lnTo>
                      <a:pt x="650" y="1529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21" name="Freeform 405"/>
            <p:cNvSpPr>
              <a:spLocks/>
            </p:cNvSpPr>
            <p:nvPr/>
          </p:nvSpPr>
          <p:spPr bwMode="auto">
            <a:xfrm>
              <a:off x="2561146" y="1344166"/>
              <a:ext cx="3033059" cy="687458"/>
            </a:xfrm>
            <a:custGeom>
              <a:avLst/>
              <a:gdLst>
                <a:gd name="T0" fmla="*/ 2761 w 3359"/>
                <a:gd name="T1" fmla="*/ 0 h 1899"/>
                <a:gd name="T2" fmla="*/ 0 w 3359"/>
                <a:gd name="T3" fmla="*/ 0 h 1899"/>
                <a:gd name="T4" fmla="*/ 0 w 3359"/>
                <a:gd name="T5" fmla="*/ 1300 h 1899"/>
                <a:gd name="T6" fmla="*/ 0 w 3359"/>
                <a:gd name="T7" fmla="*/ 1332 h 1899"/>
                <a:gd name="T8" fmla="*/ 6 w 3359"/>
                <a:gd name="T9" fmla="*/ 1391 h 1899"/>
                <a:gd name="T10" fmla="*/ 26 w 3359"/>
                <a:gd name="T11" fmla="*/ 1479 h 1899"/>
                <a:gd name="T12" fmla="*/ 71 w 3359"/>
                <a:gd name="T13" fmla="*/ 1587 h 1899"/>
                <a:gd name="T14" fmla="*/ 136 w 3359"/>
                <a:gd name="T15" fmla="*/ 1681 h 1899"/>
                <a:gd name="T16" fmla="*/ 216 w 3359"/>
                <a:gd name="T17" fmla="*/ 1763 h 1899"/>
                <a:gd name="T18" fmla="*/ 312 w 3359"/>
                <a:gd name="T19" fmla="*/ 1828 h 1899"/>
                <a:gd name="T20" fmla="*/ 420 w 3359"/>
                <a:gd name="T21" fmla="*/ 1873 h 1899"/>
                <a:gd name="T22" fmla="*/ 507 w 3359"/>
                <a:gd name="T23" fmla="*/ 1893 h 1899"/>
                <a:gd name="T24" fmla="*/ 568 w 3359"/>
                <a:gd name="T25" fmla="*/ 1899 h 1899"/>
                <a:gd name="T26" fmla="*/ 599 w 3359"/>
                <a:gd name="T27" fmla="*/ 1899 h 1899"/>
                <a:gd name="T28" fmla="*/ 3359 w 3359"/>
                <a:gd name="T29" fmla="*/ 1899 h 1899"/>
                <a:gd name="T30" fmla="*/ 3359 w 3359"/>
                <a:gd name="T31" fmla="*/ 599 h 1899"/>
                <a:gd name="T32" fmla="*/ 3359 w 3359"/>
                <a:gd name="T33" fmla="*/ 569 h 1899"/>
                <a:gd name="T34" fmla="*/ 3353 w 3359"/>
                <a:gd name="T35" fmla="*/ 508 h 1899"/>
                <a:gd name="T36" fmla="*/ 3334 w 3359"/>
                <a:gd name="T37" fmla="*/ 422 h 1899"/>
                <a:gd name="T38" fmla="*/ 3288 w 3359"/>
                <a:gd name="T39" fmla="*/ 314 h 1899"/>
                <a:gd name="T40" fmla="*/ 3223 w 3359"/>
                <a:gd name="T41" fmla="*/ 218 h 1899"/>
                <a:gd name="T42" fmla="*/ 3143 w 3359"/>
                <a:gd name="T43" fmla="*/ 136 h 1899"/>
                <a:gd name="T44" fmla="*/ 3047 w 3359"/>
                <a:gd name="T45" fmla="*/ 72 h 1899"/>
                <a:gd name="T46" fmla="*/ 2939 w 3359"/>
                <a:gd name="T47" fmla="*/ 26 h 1899"/>
                <a:gd name="T48" fmla="*/ 2851 w 3359"/>
                <a:gd name="T49" fmla="*/ 7 h 1899"/>
                <a:gd name="T50" fmla="*/ 2792 w 3359"/>
                <a:gd name="T51" fmla="*/ 2 h 1899"/>
                <a:gd name="T52" fmla="*/ 2761 w 3359"/>
                <a:gd name="T53" fmla="*/ 0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9" h="1899">
                  <a:moveTo>
                    <a:pt x="2761" y="0"/>
                  </a:moveTo>
                  <a:lnTo>
                    <a:pt x="0" y="0"/>
                  </a:lnTo>
                  <a:lnTo>
                    <a:pt x="0" y="1300"/>
                  </a:lnTo>
                  <a:lnTo>
                    <a:pt x="0" y="1332"/>
                  </a:lnTo>
                  <a:lnTo>
                    <a:pt x="6" y="1391"/>
                  </a:lnTo>
                  <a:lnTo>
                    <a:pt x="26" y="1479"/>
                  </a:lnTo>
                  <a:lnTo>
                    <a:pt x="71" y="1587"/>
                  </a:lnTo>
                  <a:lnTo>
                    <a:pt x="136" y="1681"/>
                  </a:lnTo>
                  <a:lnTo>
                    <a:pt x="216" y="1763"/>
                  </a:lnTo>
                  <a:lnTo>
                    <a:pt x="312" y="1828"/>
                  </a:lnTo>
                  <a:lnTo>
                    <a:pt x="420" y="1873"/>
                  </a:lnTo>
                  <a:lnTo>
                    <a:pt x="507" y="1893"/>
                  </a:lnTo>
                  <a:lnTo>
                    <a:pt x="568" y="1899"/>
                  </a:lnTo>
                  <a:lnTo>
                    <a:pt x="599" y="1899"/>
                  </a:lnTo>
                  <a:lnTo>
                    <a:pt x="3359" y="1899"/>
                  </a:lnTo>
                  <a:lnTo>
                    <a:pt x="3359" y="599"/>
                  </a:lnTo>
                  <a:lnTo>
                    <a:pt x="3359" y="569"/>
                  </a:lnTo>
                  <a:lnTo>
                    <a:pt x="3353" y="508"/>
                  </a:lnTo>
                  <a:lnTo>
                    <a:pt x="3334" y="422"/>
                  </a:lnTo>
                  <a:lnTo>
                    <a:pt x="3288" y="314"/>
                  </a:lnTo>
                  <a:lnTo>
                    <a:pt x="3223" y="218"/>
                  </a:lnTo>
                  <a:lnTo>
                    <a:pt x="3143" y="136"/>
                  </a:lnTo>
                  <a:lnTo>
                    <a:pt x="3047" y="72"/>
                  </a:lnTo>
                  <a:lnTo>
                    <a:pt x="2939" y="26"/>
                  </a:lnTo>
                  <a:lnTo>
                    <a:pt x="2851" y="7"/>
                  </a:lnTo>
                  <a:lnTo>
                    <a:pt x="2792" y="2"/>
                  </a:lnTo>
                  <a:lnTo>
                    <a:pt x="276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800" b="1" kern="0" dirty="0">
                  <a:solidFill>
                    <a:schemeClr val="bg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ยุทธศาสตร์ในการพัฒนา</a:t>
              </a:r>
            </a:p>
          </p:txBody>
        </p:sp>
        <p:sp>
          <p:nvSpPr>
            <p:cNvPr id="22" name="Freeform 405"/>
            <p:cNvSpPr>
              <a:spLocks/>
            </p:cNvSpPr>
            <p:nvPr/>
          </p:nvSpPr>
          <p:spPr bwMode="auto">
            <a:xfrm>
              <a:off x="1643670" y="2094476"/>
              <a:ext cx="2434830" cy="687458"/>
            </a:xfrm>
            <a:custGeom>
              <a:avLst/>
              <a:gdLst>
                <a:gd name="T0" fmla="*/ 2761 w 3359"/>
                <a:gd name="T1" fmla="*/ 0 h 1899"/>
                <a:gd name="T2" fmla="*/ 0 w 3359"/>
                <a:gd name="T3" fmla="*/ 0 h 1899"/>
                <a:gd name="T4" fmla="*/ 0 w 3359"/>
                <a:gd name="T5" fmla="*/ 1300 h 1899"/>
                <a:gd name="T6" fmla="*/ 0 w 3359"/>
                <a:gd name="T7" fmla="*/ 1332 h 1899"/>
                <a:gd name="T8" fmla="*/ 6 w 3359"/>
                <a:gd name="T9" fmla="*/ 1391 h 1899"/>
                <a:gd name="T10" fmla="*/ 26 w 3359"/>
                <a:gd name="T11" fmla="*/ 1479 h 1899"/>
                <a:gd name="T12" fmla="*/ 71 w 3359"/>
                <a:gd name="T13" fmla="*/ 1587 h 1899"/>
                <a:gd name="T14" fmla="*/ 136 w 3359"/>
                <a:gd name="T15" fmla="*/ 1681 h 1899"/>
                <a:gd name="T16" fmla="*/ 216 w 3359"/>
                <a:gd name="T17" fmla="*/ 1763 h 1899"/>
                <a:gd name="T18" fmla="*/ 312 w 3359"/>
                <a:gd name="T19" fmla="*/ 1828 h 1899"/>
                <a:gd name="T20" fmla="*/ 420 w 3359"/>
                <a:gd name="T21" fmla="*/ 1873 h 1899"/>
                <a:gd name="T22" fmla="*/ 507 w 3359"/>
                <a:gd name="T23" fmla="*/ 1893 h 1899"/>
                <a:gd name="T24" fmla="*/ 568 w 3359"/>
                <a:gd name="T25" fmla="*/ 1899 h 1899"/>
                <a:gd name="T26" fmla="*/ 599 w 3359"/>
                <a:gd name="T27" fmla="*/ 1899 h 1899"/>
                <a:gd name="T28" fmla="*/ 3359 w 3359"/>
                <a:gd name="T29" fmla="*/ 1899 h 1899"/>
                <a:gd name="T30" fmla="*/ 3359 w 3359"/>
                <a:gd name="T31" fmla="*/ 599 h 1899"/>
                <a:gd name="T32" fmla="*/ 3359 w 3359"/>
                <a:gd name="T33" fmla="*/ 569 h 1899"/>
                <a:gd name="T34" fmla="*/ 3353 w 3359"/>
                <a:gd name="T35" fmla="*/ 508 h 1899"/>
                <a:gd name="T36" fmla="*/ 3334 w 3359"/>
                <a:gd name="T37" fmla="*/ 422 h 1899"/>
                <a:gd name="T38" fmla="*/ 3288 w 3359"/>
                <a:gd name="T39" fmla="*/ 314 h 1899"/>
                <a:gd name="T40" fmla="*/ 3223 w 3359"/>
                <a:gd name="T41" fmla="*/ 218 h 1899"/>
                <a:gd name="T42" fmla="*/ 3143 w 3359"/>
                <a:gd name="T43" fmla="*/ 136 h 1899"/>
                <a:gd name="T44" fmla="*/ 3047 w 3359"/>
                <a:gd name="T45" fmla="*/ 72 h 1899"/>
                <a:gd name="T46" fmla="*/ 2939 w 3359"/>
                <a:gd name="T47" fmla="*/ 26 h 1899"/>
                <a:gd name="T48" fmla="*/ 2851 w 3359"/>
                <a:gd name="T49" fmla="*/ 7 h 1899"/>
                <a:gd name="T50" fmla="*/ 2792 w 3359"/>
                <a:gd name="T51" fmla="*/ 2 h 1899"/>
                <a:gd name="T52" fmla="*/ 2761 w 3359"/>
                <a:gd name="T53" fmla="*/ 0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9" h="1899">
                  <a:moveTo>
                    <a:pt x="2761" y="0"/>
                  </a:moveTo>
                  <a:lnTo>
                    <a:pt x="0" y="0"/>
                  </a:lnTo>
                  <a:lnTo>
                    <a:pt x="0" y="1300"/>
                  </a:lnTo>
                  <a:lnTo>
                    <a:pt x="0" y="1332"/>
                  </a:lnTo>
                  <a:lnTo>
                    <a:pt x="6" y="1391"/>
                  </a:lnTo>
                  <a:lnTo>
                    <a:pt x="26" y="1479"/>
                  </a:lnTo>
                  <a:lnTo>
                    <a:pt x="71" y="1587"/>
                  </a:lnTo>
                  <a:lnTo>
                    <a:pt x="136" y="1681"/>
                  </a:lnTo>
                  <a:lnTo>
                    <a:pt x="216" y="1763"/>
                  </a:lnTo>
                  <a:lnTo>
                    <a:pt x="312" y="1828"/>
                  </a:lnTo>
                  <a:lnTo>
                    <a:pt x="420" y="1873"/>
                  </a:lnTo>
                  <a:lnTo>
                    <a:pt x="507" y="1893"/>
                  </a:lnTo>
                  <a:lnTo>
                    <a:pt x="568" y="1899"/>
                  </a:lnTo>
                  <a:lnTo>
                    <a:pt x="599" y="1899"/>
                  </a:lnTo>
                  <a:lnTo>
                    <a:pt x="3359" y="1899"/>
                  </a:lnTo>
                  <a:lnTo>
                    <a:pt x="3359" y="599"/>
                  </a:lnTo>
                  <a:lnTo>
                    <a:pt x="3359" y="569"/>
                  </a:lnTo>
                  <a:lnTo>
                    <a:pt x="3353" y="508"/>
                  </a:lnTo>
                  <a:lnTo>
                    <a:pt x="3334" y="422"/>
                  </a:lnTo>
                  <a:lnTo>
                    <a:pt x="3288" y="314"/>
                  </a:lnTo>
                  <a:lnTo>
                    <a:pt x="3223" y="218"/>
                  </a:lnTo>
                  <a:lnTo>
                    <a:pt x="3143" y="136"/>
                  </a:lnTo>
                  <a:lnTo>
                    <a:pt x="3047" y="72"/>
                  </a:lnTo>
                  <a:lnTo>
                    <a:pt x="2939" y="26"/>
                  </a:lnTo>
                  <a:lnTo>
                    <a:pt x="2851" y="7"/>
                  </a:lnTo>
                  <a:lnTo>
                    <a:pt x="2792" y="2"/>
                  </a:lnTo>
                  <a:lnTo>
                    <a:pt x="2761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800" b="1" kern="0" dirty="0">
                  <a:solidFill>
                    <a:schemeClr val="bg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บุคลากรในองค์กร</a:t>
              </a:r>
            </a:p>
          </p:txBody>
        </p:sp>
        <p:sp>
          <p:nvSpPr>
            <p:cNvPr id="23" name="Freeform 405"/>
            <p:cNvSpPr>
              <a:spLocks/>
            </p:cNvSpPr>
            <p:nvPr/>
          </p:nvSpPr>
          <p:spPr bwMode="auto">
            <a:xfrm>
              <a:off x="1390300" y="2844786"/>
              <a:ext cx="2434830" cy="687458"/>
            </a:xfrm>
            <a:custGeom>
              <a:avLst/>
              <a:gdLst>
                <a:gd name="T0" fmla="*/ 2761 w 3359"/>
                <a:gd name="T1" fmla="*/ 0 h 1899"/>
                <a:gd name="T2" fmla="*/ 0 w 3359"/>
                <a:gd name="T3" fmla="*/ 0 h 1899"/>
                <a:gd name="T4" fmla="*/ 0 w 3359"/>
                <a:gd name="T5" fmla="*/ 1300 h 1899"/>
                <a:gd name="T6" fmla="*/ 0 w 3359"/>
                <a:gd name="T7" fmla="*/ 1332 h 1899"/>
                <a:gd name="T8" fmla="*/ 6 w 3359"/>
                <a:gd name="T9" fmla="*/ 1391 h 1899"/>
                <a:gd name="T10" fmla="*/ 26 w 3359"/>
                <a:gd name="T11" fmla="*/ 1479 h 1899"/>
                <a:gd name="T12" fmla="*/ 71 w 3359"/>
                <a:gd name="T13" fmla="*/ 1587 h 1899"/>
                <a:gd name="T14" fmla="*/ 136 w 3359"/>
                <a:gd name="T15" fmla="*/ 1681 h 1899"/>
                <a:gd name="T16" fmla="*/ 216 w 3359"/>
                <a:gd name="T17" fmla="*/ 1763 h 1899"/>
                <a:gd name="T18" fmla="*/ 312 w 3359"/>
                <a:gd name="T19" fmla="*/ 1828 h 1899"/>
                <a:gd name="T20" fmla="*/ 420 w 3359"/>
                <a:gd name="T21" fmla="*/ 1873 h 1899"/>
                <a:gd name="T22" fmla="*/ 507 w 3359"/>
                <a:gd name="T23" fmla="*/ 1893 h 1899"/>
                <a:gd name="T24" fmla="*/ 568 w 3359"/>
                <a:gd name="T25" fmla="*/ 1899 h 1899"/>
                <a:gd name="T26" fmla="*/ 599 w 3359"/>
                <a:gd name="T27" fmla="*/ 1899 h 1899"/>
                <a:gd name="T28" fmla="*/ 3359 w 3359"/>
                <a:gd name="T29" fmla="*/ 1899 h 1899"/>
                <a:gd name="T30" fmla="*/ 3359 w 3359"/>
                <a:gd name="T31" fmla="*/ 599 h 1899"/>
                <a:gd name="T32" fmla="*/ 3359 w 3359"/>
                <a:gd name="T33" fmla="*/ 569 h 1899"/>
                <a:gd name="T34" fmla="*/ 3353 w 3359"/>
                <a:gd name="T35" fmla="*/ 508 h 1899"/>
                <a:gd name="T36" fmla="*/ 3334 w 3359"/>
                <a:gd name="T37" fmla="*/ 422 h 1899"/>
                <a:gd name="T38" fmla="*/ 3288 w 3359"/>
                <a:gd name="T39" fmla="*/ 314 h 1899"/>
                <a:gd name="T40" fmla="*/ 3223 w 3359"/>
                <a:gd name="T41" fmla="*/ 218 h 1899"/>
                <a:gd name="T42" fmla="*/ 3143 w 3359"/>
                <a:gd name="T43" fmla="*/ 136 h 1899"/>
                <a:gd name="T44" fmla="*/ 3047 w 3359"/>
                <a:gd name="T45" fmla="*/ 72 h 1899"/>
                <a:gd name="T46" fmla="*/ 2939 w 3359"/>
                <a:gd name="T47" fmla="*/ 26 h 1899"/>
                <a:gd name="T48" fmla="*/ 2851 w 3359"/>
                <a:gd name="T49" fmla="*/ 7 h 1899"/>
                <a:gd name="T50" fmla="*/ 2792 w 3359"/>
                <a:gd name="T51" fmla="*/ 2 h 1899"/>
                <a:gd name="T52" fmla="*/ 2761 w 3359"/>
                <a:gd name="T53" fmla="*/ 0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9" h="1899">
                  <a:moveTo>
                    <a:pt x="2761" y="0"/>
                  </a:moveTo>
                  <a:lnTo>
                    <a:pt x="0" y="0"/>
                  </a:lnTo>
                  <a:lnTo>
                    <a:pt x="0" y="1300"/>
                  </a:lnTo>
                  <a:lnTo>
                    <a:pt x="0" y="1332"/>
                  </a:lnTo>
                  <a:lnTo>
                    <a:pt x="6" y="1391"/>
                  </a:lnTo>
                  <a:lnTo>
                    <a:pt x="26" y="1479"/>
                  </a:lnTo>
                  <a:lnTo>
                    <a:pt x="71" y="1587"/>
                  </a:lnTo>
                  <a:lnTo>
                    <a:pt x="136" y="1681"/>
                  </a:lnTo>
                  <a:lnTo>
                    <a:pt x="216" y="1763"/>
                  </a:lnTo>
                  <a:lnTo>
                    <a:pt x="312" y="1828"/>
                  </a:lnTo>
                  <a:lnTo>
                    <a:pt x="420" y="1873"/>
                  </a:lnTo>
                  <a:lnTo>
                    <a:pt x="507" y="1893"/>
                  </a:lnTo>
                  <a:lnTo>
                    <a:pt x="568" y="1899"/>
                  </a:lnTo>
                  <a:lnTo>
                    <a:pt x="599" y="1899"/>
                  </a:lnTo>
                  <a:lnTo>
                    <a:pt x="3359" y="1899"/>
                  </a:lnTo>
                  <a:lnTo>
                    <a:pt x="3359" y="599"/>
                  </a:lnTo>
                  <a:lnTo>
                    <a:pt x="3359" y="569"/>
                  </a:lnTo>
                  <a:lnTo>
                    <a:pt x="3353" y="508"/>
                  </a:lnTo>
                  <a:lnTo>
                    <a:pt x="3334" y="422"/>
                  </a:lnTo>
                  <a:lnTo>
                    <a:pt x="3288" y="314"/>
                  </a:lnTo>
                  <a:lnTo>
                    <a:pt x="3223" y="218"/>
                  </a:lnTo>
                  <a:lnTo>
                    <a:pt x="3143" y="136"/>
                  </a:lnTo>
                  <a:lnTo>
                    <a:pt x="3047" y="72"/>
                  </a:lnTo>
                  <a:lnTo>
                    <a:pt x="2939" y="26"/>
                  </a:lnTo>
                  <a:lnTo>
                    <a:pt x="2851" y="7"/>
                  </a:lnTo>
                  <a:lnTo>
                    <a:pt x="2792" y="2"/>
                  </a:lnTo>
                  <a:lnTo>
                    <a:pt x="2761" y="0"/>
                  </a:lnTo>
                  <a:close/>
                </a:path>
              </a:pathLst>
            </a:custGeom>
            <a:solidFill>
              <a:srgbClr val="00B8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800" b="1" kern="0" dirty="0">
                  <a:solidFill>
                    <a:schemeClr val="bg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ผู้นำ</a:t>
              </a:r>
            </a:p>
          </p:txBody>
        </p:sp>
        <p:sp>
          <p:nvSpPr>
            <p:cNvPr id="24" name="Freeform 405"/>
            <p:cNvSpPr>
              <a:spLocks/>
            </p:cNvSpPr>
            <p:nvPr/>
          </p:nvSpPr>
          <p:spPr bwMode="auto">
            <a:xfrm>
              <a:off x="1632712" y="3595096"/>
              <a:ext cx="3194794" cy="687458"/>
            </a:xfrm>
            <a:custGeom>
              <a:avLst/>
              <a:gdLst>
                <a:gd name="T0" fmla="*/ 2761 w 3359"/>
                <a:gd name="T1" fmla="*/ 0 h 1899"/>
                <a:gd name="T2" fmla="*/ 0 w 3359"/>
                <a:gd name="T3" fmla="*/ 0 h 1899"/>
                <a:gd name="T4" fmla="*/ 0 w 3359"/>
                <a:gd name="T5" fmla="*/ 1300 h 1899"/>
                <a:gd name="T6" fmla="*/ 0 w 3359"/>
                <a:gd name="T7" fmla="*/ 1332 h 1899"/>
                <a:gd name="T8" fmla="*/ 6 w 3359"/>
                <a:gd name="T9" fmla="*/ 1391 h 1899"/>
                <a:gd name="T10" fmla="*/ 26 w 3359"/>
                <a:gd name="T11" fmla="*/ 1479 h 1899"/>
                <a:gd name="T12" fmla="*/ 71 w 3359"/>
                <a:gd name="T13" fmla="*/ 1587 h 1899"/>
                <a:gd name="T14" fmla="*/ 136 w 3359"/>
                <a:gd name="T15" fmla="*/ 1681 h 1899"/>
                <a:gd name="T16" fmla="*/ 216 w 3359"/>
                <a:gd name="T17" fmla="*/ 1763 h 1899"/>
                <a:gd name="T18" fmla="*/ 312 w 3359"/>
                <a:gd name="T19" fmla="*/ 1828 h 1899"/>
                <a:gd name="T20" fmla="*/ 420 w 3359"/>
                <a:gd name="T21" fmla="*/ 1873 h 1899"/>
                <a:gd name="T22" fmla="*/ 507 w 3359"/>
                <a:gd name="T23" fmla="*/ 1893 h 1899"/>
                <a:gd name="T24" fmla="*/ 568 w 3359"/>
                <a:gd name="T25" fmla="*/ 1899 h 1899"/>
                <a:gd name="T26" fmla="*/ 599 w 3359"/>
                <a:gd name="T27" fmla="*/ 1899 h 1899"/>
                <a:gd name="T28" fmla="*/ 3359 w 3359"/>
                <a:gd name="T29" fmla="*/ 1899 h 1899"/>
                <a:gd name="T30" fmla="*/ 3359 w 3359"/>
                <a:gd name="T31" fmla="*/ 599 h 1899"/>
                <a:gd name="T32" fmla="*/ 3359 w 3359"/>
                <a:gd name="T33" fmla="*/ 569 h 1899"/>
                <a:gd name="T34" fmla="*/ 3353 w 3359"/>
                <a:gd name="T35" fmla="*/ 508 h 1899"/>
                <a:gd name="T36" fmla="*/ 3334 w 3359"/>
                <a:gd name="T37" fmla="*/ 422 h 1899"/>
                <a:gd name="T38" fmla="*/ 3288 w 3359"/>
                <a:gd name="T39" fmla="*/ 314 h 1899"/>
                <a:gd name="T40" fmla="*/ 3223 w 3359"/>
                <a:gd name="T41" fmla="*/ 218 h 1899"/>
                <a:gd name="T42" fmla="*/ 3143 w 3359"/>
                <a:gd name="T43" fmla="*/ 136 h 1899"/>
                <a:gd name="T44" fmla="*/ 3047 w 3359"/>
                <a:gd name="T45" fmla="*/ 72 h 1899"/>
                <a:gd name="T46" fmla="*/ 2939 w 3359"/>
                <a:gd name="T47" fmla="*/ 26 h 1899"/>
                <a:gd name="T48" fmla="*/ 2851 w 3359"/>
                <a:gd name="T49" fmla="*/ 7 h 1899"/>
                <a:gd name="T50" fmla="*/ 2792 w 3359"/>
                <a:gd name="T51" fmla="*/ 2 h 1899"/>
                <a:gd name="T52" fmla="*/ 2761 w 3359"/>
                <a:gd name="T53" fmla="*/ 0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9" h="1899">
                  <a:moveTo>
                    <a:pt x="2761" y="0"/>
                  </a:moveTo>
                  <a:lnTo>
                    <a:pt x="0" y="0"/>
                  </a:lnTo>
                  <a:lnTo>
                    <a:pt x="0" y="1300"/>
                  </a:lnTo>
                  <a:lnTo>
                    <a:pt x="0" y="1332"/>
                  </a:lnTo>
                  <a:lnTo>
                    <a:pt x="6" y="1391"/>
                  </a:lnTo>
                  <a:lnTo>
                    <a:pt x="26" y="1479"/>
                  </a:lnTo>
                  <a:lnTo>
                    <a:pt x="71" y="1587"/>
                  </a:lnTo>
                  <a:lnTo>
                    <a:pt x="136" y="1681"/>
                  </a:lnTo>
                  <a:lnTo>
                    <a:pt x="216" y="1763"/>
                  </a:lnTo>
                  <a:lnTo>
                    <a:pt x="312" y="1828"/>
                  </a:lnTo>
                  <a:lnTo>
                    <a:pt x="420" y="1873"/>
                  </a:lnTo>
                  <a:lnTo>
                    <a:pt x="507" y="1893"/>
                  </a:lnTo>
                  <a:lnTo>
                    <a:pt x="568" y="1899"/>
                  </a:lnTo>
                  <a:lnTo>
                    <a:pt x="599" y="1899"/>
                  </a:lnTo>
                  <a:lnTo>
                    <a:pt x="3359" y="1899"/>
                  </a:lnTo>
                  <a:lnTo>
                    <a:pt x="3359" y="599"/>
                  </a:lnTo>
                  <a:lnTo>
                    <a:pt x="3359" y="569"/>
                  </a:lnTo>
                  <a:lnTo>
                    <a:pt x="3353" y="508"/>
                  </a:lnTo>
                  <a:lnTo>
                    <a:pt x="3334" y="422"/>
                  </a:lnTo>
                  <a:lnTo>
                    <a:pt x="3288" y="314"/>
                  </a:lnTo>
                  <a:lnTo>
                    <a:pt x="3223" y="218"/>
                  </a:lnTo>
                  <a:lnTo>
                    <a:pt x="3143" y="136"/>
                  </a:lnTo>
                  <a:lnTo>
                    <a:pt x="3047" y="72"/>
                  </a:lnTo>
                  <a:lnTo>
                    <a:pt x="2939" y="26"/>
                  </a:lnTo>
                  <a:lnTo>
                    <a:pt x="2851" y="7"/>
                  </a:lnTo>
                  <a:lnTo>
                    <a:pt x="2792" y="2"/>
                  </a:lnTo>
                  <a:lnTo>
                    <a:pt x="27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800" b="1" kern="0" dirty="0">
                  <a:solidFill>
                    <a:schemeClr val="bg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กระบวนการบริหารจัดการ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089296" y="1750747"/>
              <a:ext cx="2436544" cy="687458"/>
            </a:xfrm>
            <a:custGeom>
              <a:avLst/>
              <a:gdLst>
                <a:gd name="connsiteX0" fmla="*/ 386545 w 2171243"/>
                <a:gd name="connsiteY0" fmla="*/ 0 h 754063"/>
                <a:gd name="connsiteX1" fmla="*/ 2171243 w 2171243"/>
                <a:gd name="connsiteY1" fmla="*/ 0 h 754063"/>
                <a:gd name="connsiteX2" fmla="*/ 2171243 w 2171243"/>
                <a:gd name="connsiteY2" fmla="*/ 516210 h 754063"/>
                <a:gd name="connsiteX3" fmla="*/ 2171243 w 2171243"/>
                <a:gd name="connsiteY3" fmla="*/ 528916 h 754063"/>
                <a:gd name="connsiteX4" fmla="*/ 2167365 w 2171243"/>
                <a:gd name="connsiteY4" fmla="*/ 552344 h 754063"/>
                <a:gd name="connsiteX5" fmla="*/ 2154437 w 2171243"/>
                <a:gd name="connsiteY5" fmla="*/ 587288 h 754063"/>
                <a:gd name="connsiteX6" fmla="*/ 2125349 w 2171243"/>
                <a:gd name="connsiteY6" fmla="*/ 630173 h 754063"/>
                <a:gd name="connsiteX7" fmla="*/ 2083333 w 2171243"/>
                <a:gd name="connsiteY7" fmla="*/ 667499 h 754063"/>
                <a:gd name="connsiteX8" fmla="*/ 2031622 w 2171243"/>
                <a:gd name="connsiteY8" fmla="*/ 700060 h 754063"/>
                <a:gd name="connsiteX9" fmla="*/ 1969568 w 2171243"/>
                <a:gd name="connsiteY9" fmla="*/ 725870 h 754063"/>
                <a:gd name="connsiteX10" fmla="*/ 1899757 w 2171243"/>
                <a:gd name="connsiteY10" fmla="*/ 743739 h 754063"/>
                <a:gd name="connsiteX11" fmla="*/ 1843520 w 2171243"/>
                <a:gd name="connsiteY11" fmla="*/ 751681 h 754063"/>
                <a:gd name="connsiteX12" fmla="*/ 1804090 w 2171243"/>
                <a:gd name="connsiteY12" fmla="*/ 754063 h 754063"/>
                <a:gd name="connsiteX13" fmla="*/ 1784052 w 2171243"/>
                <a:gd name="connsiteY13" fmla="*/ 754063 h 754063"/>
                <a:gd name="connsiteX14" fmla="*/ 0 w 2171243"/>
                <a:gd name="connsiteY14" fmla="*/ 754063 h 754063"/>
                <a:gd name="connsiteX15" fmla="*/ 0 w 2171243"/>
                <a:gd name="connsiteY15" fmla="*/ 237854 h 754063"/>
                <a:gd name="connsiteX16" fmla="*/ 0 w 2171243"/>
                <a:gd name="connsiteY16" fmla="*/ 225941 h 754063"/>
                <a:gd name="connsiteX17" fmla="*/ 3878 w 2171243"/>
                <a:gd name="connsiteY17" fmla="*/ 201719 h 754063"/>
                <a:gd name="connsiteX18" fmla="*/ 16160 w 2171243"/>
                <a:gd name="connsiteY18" fmla="*/ 167570 h 754063"/>
                <a:gd name="connsiteX19" fmla="*/ 45894 w 2171243"/>
                <a:gd name="connsiteY19" fmla="*/ 124684 h 754063"/>
                <a:gd name="connsiteX20" fmla="*/ 87910 w 2171243"/>
                <a:gd name="connsiteY20" fmla="*/ 86564 h 754063"/>
                <a:gd name="connsiteX21" fmla="*/ 139622 w 2171243"/>
                <a:gd name="connsiteY21" fmla="*/ 54003 h 754063"/>
                <a:gd name="connsiteX22" fmla="*/ 201676 w 2171243"/>
                <a:gd name="connsiteY22" fmla="*/ 28590 h 754063"/>
                <a:gd name="connsiteX23" fmla="*/ 271486 w 2171243"/>
                <a:gd name="connsiteY23" fmla="*/ 10324 h 754063"/>
                <a:gd name="connsiteX24" fmla="*/ 328369 w 2171243"/>
                <a:gd name="connsiteY24" fmla="*/ 2780 h 754063"/>
                <a:gd name="connsiteX25" fmla="*/ 366506 w 2171243"/>
                <a:gd name="connsiteY25" fmla="*/ 794 h 75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71243" h="754063">
                  <a:moveTo>
                    <a:pt x="386545" y="0"/>
                  </a:moveTo>
                  <a:lnTo>
                    <a:pt x="2171243" y="0"/>
                  </a:lnTo>
                  <a:lnTo>
                    <a:pt x="2171243" y="516210"/>
                  </a:lnTo>
                  <a:lnTo>
                    <a:pt x="2171243" y="528916"/>
                  </a:lnTo>
                  <a:lnTo>
                    <a:pt x="2167365" y="552344"/>
                  </a:lnTo>
                  <a:lnTo>
                    <a:pt x="2154437" y="587288"/>
                  </a:lnTo>
                  <a:lnTo>
                    <a:pt x="2125349" y="630173"/>
                  </a:lnTo>
                  <a:lnTo>
                    <a:pt x="2083333" y="667499"/>
                  </a:lnTo>
                  <a:lnTo>
                    <a:pt x="2031622" y="700060"/>
                  </a:lnTo>
                  <a:lnTo>
                    <a:pt x="1969568" y="725870"/>
                  </a:lnTo>
                  <a:lnTo>
                    <a:pt x="1899757" y="743739"/>
                  </a:lnTo>
                  <a:lnTo>
                    <a:pt x="1843520" y="751681"/>
                  </a:lnTo>
                  <a:lnTo>
                    <a:pt x="1804090" y="754063"/>
                  </a:lnTo>
                  <a:lnTo>
                    <a:pt x="1784052" y="754063"/>
                  </a:lnTo>
                  <a:lnTo>
                    <a:pt x="0" y="754063"/>
                  </a:lnTo>
                  <a:lnTo>
                    <a:pt x="0" y="237854"/>
                  </a:lnTo>
                  <a:lnTo>
                    <a:pt x="0" y="225941"/>
                  </a:lnTo>
                  <a:lnTo>
                    <a:pt x="3878" y="201719"/>
                  </a:lnTo>
                  <a:lnTo>
                    <a:pt x="16160" y="167570"/>
                  </a:lnTo>
                  <a:lnTo>
                    <a:pt x="45894" y="124684"/>
                  </a:lnTo>
                  <a:lnTo>
                    <a:pt x="87910" y="86564"/>
                  </a:lnTo>
                  <a:lnTo>
                    <a:pt x="139622" y="54003"/>
                  </a:lnTo>
                  <a:lnTo>
                    <a:pt x="201676" y="28590"/>
                  </a:lnTo>
                  <a:lnTo>
                    <a:pt x="271486" y="10324"/>
                  </a:lnTo>
                  <a:lnTo>
                    <a:pt x="328369" y="2780"/>
                  </a:lnTo>
                  <a:lnTo>
                    <a:pt x="366506" y="79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800" b="1" kern="0" dirty="0">
                  <a:solidFill>
                    <a:schemeClr val="bg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วิธีการ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8007418" y="2501057"/>
              <a:ext cx="2436544" cy="687458"/>
            </a:xfrm>
            <a:custGeom>
              <a:avLst/>
              <a:gdLst>
                <a:gd name="connsiteX0" fmla="*/ 386545 w 2171243"/>
                <a:gd name="connsiteY0" fmla="*/ 0 h 754063"/>
                <a:gd name="connsiteX1" fmla="*/ 2171243 w 2171243"/>
                <a:gd name="connsiteY1" fmla="*/ 0 h 754063"/>
                <a:gd name="connsiteX2" fmla="*/ 2171243 w 2171243"/>
                <a:gd name="connsiteY2" fmla="*/ 516210 h 754063"/>
                <a:gd name="connsiteX3" fmla="*/ 2171243 w 2171243"/>
                <a:gd name="connsiteY3" fmla="*/ 528916 h 754063"/>
                <a:gd name="connsiteX4" fmla="*/ 2167365 w 2171243"/>
                <a:gd name="connsiteY4" fmla="*/ 552344 h 754063"/>
                <a:gd name="connsiteX5" fmla="*/ 2154437 w 2171243"/>
                <a:gd name="connsiteY5" fmla="*/ 587288 h 754063"/>
                <a:gd name="connsiteX6" fmla="*/ 2125349 w 2171243"/>
                <a:gd name="connsiteY6" fmla="*/ 630173 h 754063"/>
                <a:gd name="connsiteX7" fmla="*/ 2083333 w 2171243"/>
                <a:gd name="connsiteY7" fmla="*/ 667499 h 754063"/>
                <a:gd name="connsiteX8" fmla="*/ 2031622 w 2171243"/>
                <a:gd name="connsiteY8" fmla="*/ 700060 h 754063"/>
                <a:gd name="connsiteX9" fmla="*/ 1969568 w 2171243"/>
                <a:gd name="connsiteY9" fmla="*/ 725870 h 754063"/>
                <a:gd name="connsiteX10" fmla="*/ 1899757 w 2171243"/>
                <a:gd name="connsiteY10" fmla="*/ 743739 h 754063"/>
                <a:gd name="connsiteX11" fmla="*/ 1843520 w 2171243"/>
                <a:gd name="connsiteY11" fmla="*/ 751681 h 754063"/>
                <a:gd name="connsiteX12" fmla="*/ 1804090 w 2171243"/>
                <a:gd name="connsiteY12" fmla="*/ 754063 h 754063"/>
                <a:gd name="connsiteX13" fmla="*/ 1784052 w 2171243"/>
                <a:gd name="connsiteY13" fmla="*/ 754063 h 754063"/>
                <a:gd name="connsiteX14" fmla="*/ 0 w 2171243"/>
                <a:gd name="connsiteY14" fmla="*/ 754063 h 754063"/>
                <a:gd name="connsiteX15" fmla="*/ 0 w 2171243"/>
                <a:gd name="connsiteY15" fmla="*/ 237854 h 754063"/>
                <a:gd name="connsiteX16" fmla="*/ 0 w 2171243"/>
                <a:gd name="connsiteY16" fmla="*/ 225941 h 754063"/>
                <a:gd name="connsiteX17" fmla="*/ 3878 w 2171243"/>
                <a:gd name="connsiteY17" fmla="*/ 201719 h 754063"/>
                <a:gd name="connsiteX18" fmla="*/ 16160 w 2171243"/>
                <a:gd name="connsiteY18" fmla="*/ 167570 h 754063"/>
                <a:gd name="connsiteX19" fmla="*/ 45894 w 2171243"/>
                <a:gd name="connsiteY19" fmla="*/ 124685 h 754063"/>
                <a:gd name="connsiteX20" fmla="*/ 87910 w 2171243"/>
                <a:gd name="connsiteY20" fmla="*/ 86564 h 754063"/>
                <a:gd name="connsiteX21" fmla="*/ 139621 w 2171243"/>
                <a:gd name="connsiteY21" fmla="*/ 54004 h 754063"/>
                <a:gd name="connsiteX22" fmla="*/ 201675 w 2171243"/>
                <a:gd name="connsiteY22" fmla="*/ 28590 h 754063"/>
                <a:gd name="connsiteX23" fmla="*/ 271486 w 2171243"/>
                <a:gd name="connsiteY23" fmla="*/ 10324 h 754063"/>
                <a:gd name="connsiteX24" fmla="*/ 328369 w 2171243"/>
                <a:gd name="connsiteY24" fmla="*/ 2780 h 754063"/>
                <a:gd name="connsiteX25" fmla="*/ 366506 w 2171243"/>
                <a:gd name="connsiteY25" fmla="*/ 794 h 75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71243" h="754063">
                  <a:moveTo>
                    <a:pt x="386545" y="0"/>
                  </a:moveTo>
                  <a:lnTo>
                    <a:pt x="2171243" y="0"/>
                  </a:lnTo>
                  <a:lnTo>
                    <a:pt x="2171243" y="516210"/>
                  </a:lnTo>
                  <a:lnTo>
                    <a:pt x="2171243" y="528916"/>
                  </a:lnTo>
                  <a:lnTo>
                    <a:pt x="2167365" y="552344"/>
                  </a:lnTo>
                  <a:lnTo>
                    <a:pt x="2154437" y="587288"/>
                  </a:lnTo>
                  <a:lnTo>
                    <a:pt x="2125349" y="630173"/>
                  </a:lnTo>
                  <a:lnTo>
                    <a:pt x="2083333" y="667499"/>
                  </a:lnTo>
                  <a:lnTo>
                    <a:pt x="2031622" y="700060"/>
                  </a:lnTo>
                  <a:lnTo>
                    <a:pt x="1969568" y="725870"/>
                  </a:lnTo>
                  <a:lnTo>
                    <a:pt x="1899757" y="743739"/>
                  </a:lnTo>
                  <a:lnTo>
                    <a:pt x="1843520" y="751681"/>
                  </a:lnTo>
                  <a:lnTo>
                    <a:pt x="1804090" y="754063"/>
                  </a:lnTo>
                  <a:lnTo>
                    <a:pt x="1784052" y="754063"/>
                  </a:lnTo>
                  <a:lnTo>
                    <a:pt x="0" y="754063"/>
                  </a:lnTo>
                  <a:lnTo>
                    <a:pt x="0" y="237854"/>
                  </a:lnTo>
                  <a:lnTo>
                    <a:pt x="0" y="225941"/>
                  </a:lnTo>
                  <a:lnTo>
                    <a:pt x="3878" y="201719"/>
                  </a:lnTo>
                  <a:lnTo>
                    <a:pt x="16160" y="167570"/>
                  </a:lnTo>
                  <a:lnTo>
                    <a:pt x="45894" y="124685"/>
                  </a:lnTo>
                  <a:lnTo>
                    <a:pt x="87910" y="86564"/>
                  </a:lnTo>
                  <a:lnTo>
                    <a:pt x="139621" y="54004"/>
                  </a:lnTo>
                  <a:lnTo>
                    <a:pt x="201675" y="28590"/>
                  </a:lnTo>
                  <a:lnTo>
                    <a:pt x="271486" y="10324"/>
                  </a:lnTo>
                  <a:lnTo>
                    <a:pt x="328369" y="2780"/>
                  </a:lnTo>
                  <a:lnTo>
                    <a:pt x="366506" y="79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800" b="1" kern="0" dirty="0">
                  <a:solidFill>
                    <a:schemeClr val="bg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รูปแบบการบริการ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8260965" y="3251368"/>
              <a:ext cx="2436544" cy="687458"/>
            </a:xfrm>
            <a:custGeom>
              <a:avLst/>
              <a:gdLst>
                <a:gd name="connsiteX0" fmla="*/ 386545 w 2171243"/>
                <a:gd name="connsiteY0" fmla="*/ 0 h 754063"/>
                <a:gd name="connsiteX1" fmla="*/ 2171243 w 2171243"/>
                <a:gd name="connsiteY1" fmla="*/ 0 h 754063"/>
                <a:gd name="connsiteX2" fmla="*/ 2171243 w 2171243"/>
                <a:gd name="connsiteY2" fmla="*/ 516210 h 754063"/>
                <a:gd name="connsiteX3" fmla="*/ 2171243 w 2171243"/>
                <a:gd name="connsiteY3" fmla="*/ 528916 h 754063"/>
                <a:gd name="connsiteX4" fmla="*/ 2167365 w 2171243"/>
                <a:gd name="connsiteY4" fmla="*/ 552344 h 754063"/>
                <a:gd name="connsiteX5" fmla="*/ 2154437 w 2171243"/>
                <a:gd name="connsiteY5" fmla="*/ 587288 h 754063"/>
                <a:gd name="connsiteX6" fmla="*/ 2125349 w 2171243"/>
                <a:gd name="connsiteY6" fmla="*/ 630173 h 754063"/>
                <a:gd name="connsiteX7" fmla="*/ 2083333 w 2171243"/>
                <a:gd name="connsiteY7" fmla="*/ 667499 h 754063"/>
                <a:gd name="connsiteX8" fmla="*/ 2031622 w 2171243"/>
                <a:gd name="connsiteY8" fmla="*/ 700060 h 754063"/>
                <a:gd name="connsiteX9" fmla="*/ 1969568 w 2171243"/>
                <a:gd name="connsiteY9" fmla="*/ 725870 h 754063"/>
                <a:gd name="connsiteX10" fmla="*/ 1899757 w 2171243"/>
                <a:gd name="connsiteY10" fmla="*/ 743739 h 754063"/>
                <a:gd name="connsiteX11" fmla="*/ 1843520 w 2171243"/>
                <a:gd name="connsiteY11" fmla="*/ 751681 h 754063"/>
                <a:gd name="connsiteX12" fmla="*/ 1804090 w 2171243"/>
                <a:gd name="connsiteY12" fmla="*/ 754063 h 754063"/>
                <a:gd name="connsiteX13" fmla="*/ 1784052 w 2171243"/>
                <a:gd name="connsiteY13" fmla="*/ 754063 h 754063"/>
                <a:gd name="connsiteX14" fmla="*/ 0 w 2171243"/>
                <a:gd name="connsiteY14" fmla="*/ 754063 h 754063"/>
                <a:gd name="connsiteX15" fmla="*/ 0 w 2171243"/>
                <a:gd name="connsiteY15" fmla="*/ 237854 h 754063"/>
                <a:gd name="connsiteX16" fmla="*/ 0 w 2171243"/>
                <a:gd name="connsiteY16" fmla="*/ 225941 h 754063"/>
                <a:gd name="connsiteX17" fmla="*/ 3878 w 2171243"/>
                <a:gd name="connsiteY17" fmla="*/ 201719 h 754063"/>
                <a:gd name="connsiteX18" fmla="*/ 16160 w 2171243"/>
                <a:gd name="connsiteY18" fmla="*/ 167570 h 754063"/>
                <a:gd name="connsiteX19" fmla="*/ 45894 w 2171243"/>
                <a:gd name="connsiteY19" fmla="*/ 124685 h 754063"/>
                <a:gd name="connsiteX20" fmla="*/ 87910 w 2171243"/>
                <a:gd name="connsiteY20" fmla="*/ 86564 h 754063"/>
                <a:gd name="connsiteX21" fmla="*/ 139621 w 2171243"/>
                <a:gd name="connsiteY21" fmla="*/ 54004 h 754063"/>
                <a:gd name="connsiteX22" fmla="*/ 201675 w 2171243"/>
                <a:gd name="connsiteY22" fmla="*/ 28590 h 754063"/>
                <a:gd name="connsiteX23" fmla="*/ 271486 w 2171243"/>
                <a:gd name="connsiteY23" fmla="*/ 10324 h 754063"/>
                <a:gd name="connsiteX24" fmla="*/ 328369 w 2171243"/>
                <a:gd name="connsiteY24" fmla="*/ 2780 h 754063"/>
                <a:gd name="connsiteX25" fmla="*/ 366506 w 2171243"/>
                <a:gd name="connsiteY25" fmla="*/ 794 h 75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71243" h="754063">
                  <a:moveTo>
                    <a:pt x="386545" y="0"/>
                  </a:moveTo>
                  <a:lnTo>
                    <a:pt x="2171243" y="0"/>
                  </a:lnTo>
                  <a:lnTo>
                    <a:pt x="2171243" y="516210"/>
                  </a:lnTo>
                  <a:lnTo>
                    <a:pt x="2171243" y="528916"/>
                  </a:lnTo>
                  <a:lnTo>
                    <a:pt x="2167365" y="552344"/>
                  </a:lnTo>
                  <a:lnTo>
                    <a:pt x="2154437" y="587288"/>
                  </a:lnTo>
                  <a:lnTo>
                    <a:pt x="2125349" y="630173"/>
                  </a:lnTo>
                  <a:lnTo>
                    <a:pt x="2083333" y="667499"/>
                  </a:lnTo>
                  <a:lnTo>
                    <a:pt x="2031622" y="700060"/>
                  </a:lnTo>
                  <a:lnTo>
                    <a:pt x="1969568" y="725870"/>
                  </a:lnTo>
                  <a:lnTo>
                    <a:pt x="1899757" y="743739"/>
                  </a:lnTo>
                  <a:lnTo>
                    <a:pt x="1843520" y="751681"/>
                  </a:lnTo>
                  <a:lnTo>
                    <a:pt x="1804090" y="754063"/>
                  </a:lnTo>
                  <a:lnTo>
                    <a:pt x="1784052" y="754063"/>
                  </a:lnTo>
                  <a:lnTo>
                    <a:pt x="0" y="754063"/>
                  </a:lnTo>
                  <a:lnTo>
                    <a:pt x="0" y="237854"/>
                  </a:lnTo>
                  <a:lnTo>
                    <a:pt x="0" y="225941"/>
                  </a:lnTo>
                  <a:lnTo>
                    <a:pt x="3878" y="201719"/>
                  </a:lnTo>
                  <a:lnTo>
                    <a:pt x="16160" y="167570"/>
                  </a:lnTo>
                  <a:lnTo>
                    <a:pt x="45894" y="124685"/>
                  </a:lnTo>
                  <a:lnTo>
                    <a:pt x="87910" y="86564"/>
                  </a:lnTo>
                  <a:lnTo>
                    <a:pt x="139621" y="54004"/>
                  </a:lnTo>
                  <a:lnTo>
                    <a:pt x="201675" y="28590"/>
                  </a:lnTo>
                  <a:lnTo>
                    <a:pt x="271486" y="10324"/>
                  </a:lnTo>
                  <a:lnTo>
                    <a:pt x="328369" y="2780"/>
                  </a:lnTo>
                  <a:lnTo>
                    <a:pt x="366506" y="79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800" b="1" kern="0" dirty="0">
                  <a:solidFill>
                    <a:schemeClr val="bg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การสื่อสาร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8018381" y="4001678"/>
              <a:ext cx="2436544" cy="687458"/>
            </a:xfrm>
            <a:custGeom>
              <a:avLst/>
              <a:gdLst>
                <a:gd name="connsiteX0" fmla="*/ 386545 w 2171243"/>
                <a:gd name="connsiteY0" fmla="*/ 0 h 754063"/>
                <a:gd name="connsiteX1" fmla="*/ 2171243 w 2171243"/>
                <a:gd name="connsiteY1" fmla="*/ 0 h 754063"/>
                <a:gd name="connsiteX2" fmla="*/ 2171243 w 2171243"/>
                <a:gd name="connsiteY2" fmla="*/ 516210 h 754063"/>
                <a:gd name="connsiteX3" fmla="*/ 2171243 w 2171243"/>
                <a:gd name="connsiteY3" fmla="*/ 528916 h 754063"/>
                <a:gd name="connsiteX4" fmla="*/ 2167365 w 2171243"/>
                <a:gd name="connsiteY4" fmla="*/ 552344 h 754063"/>
                <a:gd name="connsiteX5" fmla="*/ 2154437 w 2171243"/>
                <a:gd name="connsiteY5" fmla="*/ 587288 h 754063"/>
                <a:gd name="connsiteX6" fmla="*/ 2125349 w 2171243"/>
                <a:gd name="connsiteY6" fmla="*/ 630173 h 754063"/>
                <a:gd name="connsiteX7" fmla="*/ 2083333 w 2171243"/>
                <a:gd name="connsiteY7" fmla="*/ 667499 h 754063"/>
                <a:gd name="connsiteX8" fmla="*/ 2031622 w 2171243"/>
                <a:gd name="connsiteY8" fmla="*/ 700060 h 754063"/>
                <a:gd name="connsiteX9" fmla="*/ 1969568 w 2171243"/>
                <a:gd name="connsiteY9" fmla="*/ 725870 h 754063"/>
                <a:gd name="connsiteX10" fmla="*/ 1899757 w 2171243"/>
                <a:gd name="connsiteY10" fmla="*/ 743739 h 754063"/>
                <a:gd name="connsiteX11" fmla="*/ 1843520 w 2171243"/>
                <a:gd name="connsiteY11" fmla="*/ 751681 h 754063"/>
                <a:gd name="connsiteX12" fmla="*/ 1804090 w 2171243"/>
                <a:gd name="connsiteY12" fmla="*/ 754063 h 754063"/>
                <a:gd name="connsiteX13" fmla="*/ 1784052 w 2171243"/>
                <a:gd name="connsiteY13" fmla="*/ 754063 h 754063"/>
                <a:gd name="connsiteX14" fmla="*/ 0 w 2171243"/>
                <a:gd name="connsiteY14" fmla="*/ 754063 h 754063"/>
                <a:gd name="connsiteX15" fmla="*/ 0 w 2171243"/>
                <a:gd name="connsiteY15" fmla="*/ 237854 h 754063"/>
                <a:gd name="connsiteX16" fmla="*/ 0 w 2171243"/>
                <a:gd name="connsiteY16" fmla="*/ 225941 h 754063"/>
                <a:gd name="connsiteX17" fmla="*/ 3878 w 2171243"/>
                <a:gd name="connsiteY17" fmla="*/ 201719 h 754063"/>
                <a:gd name="connsiteX18" fmla="*/ 16160 w 2171243"/>
                <a:gd name="connsiteY18" fmla="*/ 167570 h 754063"/>
                <a:gd name="connsiteX19" fmla="*/ 45894 w 2171243"/>
                <a:gd name="connsiteY19" fmla="*/ 124685 h 754063"/>
                <a:gd name="connsiteX20" fmla="*/ 87910 w 2171243"/>
                <a:gd name="connsiteY20" fmla="*/ 86564 h 754063"/>
                <a:gd name="connsiteX21" fmla="*/ 139621 w 2171243"/>
                <a:gd name="connsiteY21" fmla="*/ 54004 h 754063"/>
                <a:gd name="connsiteX22" fmla="*/ 201675 w 2171243"/>
                <a:gd name="connsiteY22" fmla="*/ 28590 h 754063"/>
                <a:gd name="connsiteX23" fmla="*/ 271486 w 2171243"/>
                <a:gd name="connsiteY23" fmla="*/ 10324 h 754063"/>
                <a:gd name="connsiteX24" fmla="*/ 328369 w 2171243"/>
                <a:gd name="connsiteY24" fmla="*/ 2780 h 754063"/>
                <a:gd name="connsiteX25" fmla="*/ 366506 w 2171243"/>
                <a:gd name="connsiteY25" fmla="*/ 794 h 75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71243" h="754063">
                  <a:moveTo>
                    <a:pt x="386545" y="0"/>
                  </a:moveTo>
                  <a:lnTo>
                    <a:pt x="2171243" y="0"/>
                  </a:lnTo>
                  <a:lnTo>
                    <a:pt x="2171243" y="516210"/>
                  </a:lnTo>
                  <a:lnTo>
                    <a:pt x="2171243" y="528916"/>
                  </a:lnTo>
                  <a:lnTo>
                    <a:pt x="2167365" y="552344"/>
                  </a:lnTo>
                  <a:lnTo>
                    <a:pt x="2154437" y="587288"/>
                  </a:lnTo>
                  <a:lnTo>
                    <a:pt x="2125349" y="630173"/>
                  </a:lnTo>
                  <a:lnTo>
                    <a:pt x="2083333" y="667499"/>
                  </a:lnTo>
                  <a:lnTo>
                    <a:pt x="2031622" y="700060"/>
                  </a:lnTo>
                  <a:lnTo>
                    <a:pt x="1969568" y="725870"/>
                  </a:lnTo>
                  <a:lnTo>
                    <a:pt x="1899757" y="743739"/>
                  </a:lnTo>
                  <a:lnTo>
                    <a:pt x="1843520" y="751681"/>
                  </a:lnTo>
                  <a:lnTo>
                    <a:pt x="1804090" y="754063"/>
                  </a:lnTo>
                  <a:lnTo>
                    <a:pt x="1784052" y="754063"/>
                  </a:lnTo>
                  <a:lnTo>
                    <a:pt x="0" y="754063"/>
                  </a:lnTo>
                  <a:lnTo>
                    <a:pt x="0" y="237854"/>
                  </a:lnTo>
                  <a:lnTo>
                    <a:pt x="0" y="225941"/>
                  </a:lnTo>
                  <a:lnTo>
                    <a:pt x="3878" y="201719"/>
                  </a:lnTo>
                  <a:lnTo>
                    <a:pt x="16160" y="167570"/>
                  </a:lnTo>
                  <a:lnTo>
                    <a:pt x="45894" y="124685"/>
                  </a:lnTo>
                  <a:lnTo>
                    <a:pt x="87910" y="86564"/>
                  </a:lnTo>
                  <a:lnTo>
                    <a:pt x="139621" y="54004"/>
                  </a:lnTo>
                  <a:lnTo>
                    <a:pt x="201675" y="28590"/>
                  </a:lnTo>
                  <a:lnTo>
                    <a:pt x="271486" y="10324"/>
                  </a:lnTo>
                  <a:lnTo>
                    <a:pt x="328369" y="2780"/>
                  </a:lnTo>
                  <a:lnTo>
                    <a:pt x="366506" y="794"/>
                  </a:lnTo>
                  <a:close/>
                </a:path>
              </a:pathLst>
            </a:custGeom>
            <a:solidFill>
              <a:srgbClr val="FF93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800" b="1" kern="0" dirty="0">
                  <a:solidFill>
                    <a:schemeClr val="bg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การจัดการความรู้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77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มุมมน 9"/>
          <p:cNvSpPr/>
          <p:nvPr/>
        </p:nvSpPr>
        <p:spPr bwMode="auto">
          <a:xfrm>
            <a:off x="2000250" y="980728"/>
            <a:ext cx="3571875" cy="1928813"/>
          </a:xfrm>
          <a:prstGeom prst="roundRect">
            <a:avLst>
              <a:gd name="adj" fmla="val 926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th-TH" sz="20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การตัดสินใจในการแก้ปัญหา</a:t>
            </a:r>
          </a:p>
        </p:txBody>
      </p:sp>
      <p:sp>
        <p:nvSpPr>
          <p:cNvPr id="12291" name="สี่เหลี่ยมมุมมน 10"/>
          <p:cNvSpPr>
            <a:spLocks noChangeArrowheads="1"/>
          </p:cNvSpPr>
          <p:nvPr/>
        </p:nvSpPr>
        <p:spPr bwMode="auto">
          <a:xfrm>
            <a:off x="2019300" y="3298829"/>
            <a:ext cx="3500438" cy="3286125"/>
          </a:xfrm>
          <a:prstGeom prst="roundRect">
            <a:avLst>
              <a:gd name="adj" fmla="val 6551"/>
            </a:avLst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th-TH" sz="18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/>
            <a:endParaRPr lang="th-TH" sz="18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/>
            <a:endParaRPr lang="th-TH" sz="18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/>
            <a:endParaRPr lang="th-TH" sz="18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/>
            <a:endParaRPr lang="th-TH" sz="18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/>
            <a:endParaRPr lang="th-TH" sz="8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/>
            <a:r>
              <a:rPr lang="th-TH" sz="16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เครื่องมือการจัดการสมัยใหม่</a:t>
            </a:r>
          </a:p>
          <a:p>
            <a:pPr algn="ctr" eaLnBrk="0" hangingPunct="0"/>
            <a:r>
              <a:rPr lang="en-US" sz="16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RBM</a:t>
            </a:r>
            <a:r>
              <a:rPr lang="th-TH" sz="16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16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Strategy Management </a:t>
            </a:r>
            <a:r>
              <a:rPr lang="th-TH" sz="16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16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Chang Management /</a:t>
            </a: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  <a:cs typeface="TH SarabunPSK" pitchFamily="34" charset="-34"/>
              </a:rPr>
              <a:t>Knowledge Management</a:t>
            </a:r>
            <a:r>
              <a:rPr lang="en-US" sz="16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/ LO/</a:t>
            </a:r>
          </a:p>
          <a:p>
            <a:pPr algn="ctr" eaLnBrk="0" hangingPunct="0"/>
            <a:r>
              <a:rPr lang="en-US" sz="16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Rick Management</a:t>
            </a:r>
            <a:r>
              <a:rPr lang="th-TH" sz="16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altLang="ko-KR" sz="1600" b="1" dirty="0">
                <a:solidFill>
                  <a:schemeClr val="bg2"/>
                </a:solidFill>
                <a:latin typeface="TH SarabunPSK" pitchFamily="34" charset="-34"/>
                <a:ea typeface="Gulim" pitchFamily="34" charset="-127"/>
                <a:cs typeface="TH SarabunPSK" pitchFamily="34" charset="-34"/>
              </a:rPr>
              <a:t> Conflict Management</a:t>
            </a:r>
            <a:r>
              <a:rPr lang="th-TH" sz="16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endParaRPr lang="en-US" sz="16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/>
            <a:r>
              <a:rPr lang="en-US" sz="16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TQM/TQA/ MBO/ 6Sigma/ 7-S/ CRM/ Balanced Scorecard /Competency /Benchmarking</a:t>
            </a:r>
            <a:endParaRPr lang="th-TH" sz="16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 bwMode="auto">
          <a:xfrm>
            <a:off x="285720" y="2514600"/>
            <a:ext cx="1500198" cy="2009780"/>
          </a:xfrm>
          <a:prstGeom prst="roundRect">
            <a:avLst>
              <a:gd name="adj" fmla="val 11755"/>
            </a:avLst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endParaRPr lang="th-TH" sz="10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r>
              <a:rPr lang="th-TH" sz="20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-ภาพรวมขององค์กร</a:t>
            </a:r>
          </a:p>
          <a:p>
            <a:pPr algn="ctr" eaLnBrk="0" hangingPunct="0">
              <a:defRPr/>
            </a:pPr>
            <a:r>
              <a:rPr lang="th-TH" sz="20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-แนวคิดพื้นฐานเกี่ยวกับการจัดการ</a:t>
            </a:r>
          </a:p>
        </p:txBody>
      </p:sp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3856623497"/>
              </p:ext>
            </p:extLst>
          </p:nvPr>
        </p:nvGraphicFramePr>
        <p:xfrm>
          <a:off x="1000100" y="1338267"/>
          <a:ext cx="5572164" cy="353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สี่เหลี่ยมมุมมน 11"/>
          <p:cNvSpPr/>
          <p:nvPr/>
        </p:nvSpPr>
        <p:spPr bwMode="auto">
          <a:xfrm>
            <a:off x="5643570" y="2357430"/>
            <a:ext cx="1571636" cy="2000263"/>
          </a:xfrm>
          <a:prstGeom prst="roundRect">
            <a:avLst/>
          </a:prstGeom>
          <a:solidFill>
            <a:srgbClr val="FF6699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endParaRPr lang="th-TH" sz="8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r>
              <a:rPr lang="th-TH" sz="20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การประยุทธ์ใช้เครื่องมือทางการจัดการขององค์กรภาครัฐ และเอกชน</a:t>
            </a:r>
          </a:p>
        </p:txBody>
      </p:sp>
      <p:sp>
        <p:nvSpPr>
          <p:cNvPr id="14" name="วงรี 13"/>
          <p:cNvSpPr/>
          <p:nvPr/>
        </p:nvSpPr>
        <p:spPr bwMode="auto">
          <a:xfrm>
            <a:off x="7358082" y="1447800"/>
            <a:ext cx="1643074" cy="403860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buFont typeface="Arial" pitchFamily="34" charset="0"/>
              <a:buChar char="•"/>
              <a:defRPr/>
            </a:pPr>
            <a:r>
              <a:rPr lang="th-TH" sz="20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องค์กรนวัตกรรม</a:t>
            </a:r>
          </a:p>
          <a:p>
            <a:pPr algn="ctr" eaLnBrk="0" hangingPunct="0">
              <a:buFont typeface="Arial" pitchFamily="34" charset="0"/>
              <a:buChar char="•"/>
              <a:defRPr/>
            </a:pPr>
            <a:r>
              <a:rPr lang="th-TH" sz="20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องค์กรแห่งอนาคต</a:t>
            </a:r>
          </a:p>
          <a:p>
            <a:pPr algn="ctr" eaLnBrk="0" hangingPunct="0">
              <a:buFont typeface="Arial" pitchFamily="34" charset="0"/>
              <a:buChar char="•"/>
              <a:defRPr/>
            </a:pPr>
            <a:r>
              <a:rPr lang="th-TH" sz="20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การบริหารแบบเครือข่าย</a:t>
            </a:r>
          </a:p>
          <a:p>
            <a:pPr algn="ctr" eaLnBrk="0" hangingPunct="0">
              <a:buFont typeface="Arial" pitchFamily="34" charset="0"/>
              <a:buChar char="•"/>
              <a:defRPr/>
            </a:pPr>
            <a:r>
              <a:rPr lang="th-TH" sz="20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การจัดการบนพื้นฐานวัฒนธรรม</a:t>
            </a:r>
          </a:p>
        </p:txBody>
      </p:sp>
      <p:sp>
        <p:nvSpPr>
          <p:cNvPr id="15" name="ลูกศรขวาท้ายขีด 14"/>
          <p:cNvSpPr/>
          <p:nvPr/>
        </p:nvSpPr>
        <p:spPr bwMode="auto">
          <a:xfrm>
            <a:off x="1785938" y="3071813"/>
            <a:ext cx="214312" cy="50006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th-TH" sz="1800" dirty="0">
              <a:cs typeface="+mn-cs"/>
            </a:endParaRPr>
          </a:p>
        </p:txBody>
      </p:sp>
      <p:sp>
        <p:nvSpPr>
          <p:cNvPr id="16" name="ลูกศรขวาท้ายขีด 15"/>
          <p:cNvSpPr/>
          <p:nvPr/>
        </p:nvSpPr>
        <p:spPr bwMode="auto">
          <a:xfrm>
            <a:off x="5429250" y="3071813"/>
            <a:ext cx="214313" cy="50006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th-TH" sz="1800" dirty="0">
              <a:cs typeface="+mn-cs"/>
            </a:endParaRPr>
          </a:p>
        </p:txBody>
      </p:sp>
      <p:sp>
        <p:nvSpPr>
          <p:cNvPr id="17" name="ลูกศรขวาท้ายขีด 16"/>
          <p:cNvSpPr/>
          <p:nvPr/>
        </p:nvSpPr>
        <p:spPr bwMode="auto">
          <a:xfrm>
            <a:off x="7186613" y="3105150"/>
            <a:ext cx="214312" cy="500063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th-TH" sz="1800" dirty="0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208" y="260648"/>
            <a:ext cx="4886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รูปแบบการบริหารจัดการแนวใหม่</a:t>
            </a:r>
          </a:p>
        </p:txBody>
      </p:sp>
    </p:spTree>
    <p:extLst>
      <p:ext uri="{BB962C8B-B14F-4D97-AF65-F5344CB8AC3E}">
        <p14:creationId xmlns:p14="http://schemas.microsoft.com/office/powerpoint/2010/main" val="174353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2140777202"/>
              </p:ext>
            </p:extLst>
          </p:nvPr>
        </p:nvGraphicFramePr>
        <p:xfrm>
          <a:off x="533400" y="13716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สี่เหลี่ยมมุมมน 3"/>
          <p:cNvSpPr/>
          <p:nvPr/>
        </p:nvSpPr>
        <p:spPr>
          <a:xfrm>
            <a:off x="3733800" y="5257800"/>
            <a:ext cx="19050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/>
              <a:t>การจัดการความรู้</a:t>
            </a:r>
          </a:p>
        </p:txBody>
      </p:sp>
      <p:sp>
        <p:nvSpPr>
          <p:cNvPr id="6" name="ลูกศรขึ้น 5"/>
          <p:cNvSpPr/>
          <p:nvPr/>
        </p:nvSpPr>
        <p:spPr>
          <a:xfrm>
            <a:off x="4191000" y="4953000"/>
            <a:ext cx="914400" cy="304800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ตัวเชื่อมต่อโค้ง 7"/>
          <p:cNvCxnSpPr/>
          <p:nvPr/>
        </p:nvCxnSpPr>
        <p:spPr>
          <a:xfrm rot="16200000" flipH="1">
            <a:off x="1219200" y="3352800"/>
            <a:ext cx="2819400" cy="20574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35425" y="201414"/>
            <a:ext cx="45127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Browallia New" pitchFamily="34" charset="-34"/>
                <a:cs typeface="Browallia New" pitchFamily="34" charset="-34"/>
              </a:rPr>
              <a:t>Modern Management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587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3874387059"/>
              </p:ext>
            </p:extLst>
          </p:nvPr>
        </p:nvGraphicFramePr>
        <p:xfrm>
          <a:off x="609600" y="1219200"/>
          <a:ext cx="79248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พระอาทิตย์ 4"/>
          <p:cNvSpPr/>
          <p:nvPr/>
        </p:nvSpPr>
        <p:spPr>
          <a:xfrm>
            <a:off x="6096000" y="3230116"/>
            <a:ext cx="533400" cy="51663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0" y="5863208"/>
            <a:ext cx="9144000" cy="878160"/>
          </a:xfrm>
          <a:prstGeom prst="roundRect">
            <a:avLst/>
          </a:prstGeom>
          <a:solidFill>
            <a:srgbClr val="00B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KM </a:t>
            </a:r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นำไปสู่การพัฒนางานอย่างมีประสิทธิภาพ และประสิทธิผล </a:t>
            </a:r>
          </a:p>
          <a:p>
            <a:pPr algn="ctr"/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บรรลุตามจุดมุ่งหมายขององค์กร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601" y="260648"/>
            <a:ext cx="52597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th-TH" sz="4000" b="1" kern="0" dirty="0">
                <a:latin typeface="TH SarabunPSK" pitchFamily="34" charset="-34"/>
                <a:cs typeface="TH SarabunPSK" pitchFamily="34" charset="-34"/>
              </a:rPr>
              <a:t>การพัฒนางานด้วยการจัดการความรู้</a:t>
            </a:r>
            <a:endParaRPr lang="en-US" sz="4000" b="1" kern="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578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152400"/>
            <a:ext cx="8153400" cy="563563"/>
          </a:xfrm>
          <a:prstGeom prst="rect">
            <a:avLst/>
          </a:prstGeom>
        </p:spPr>
        <p:txBody>
          <a:bodyPr/>
          <a:lstStyle/>
          <a:p>
            <a:pPr lvl="0" algn="ctr">
              <a:spcAft>
                <a:spcPts val="1000"/>
              </a:spcAft>
            </a:pPr>
            <a:endParaRPr lang="th-TH" sz="4400" dirty="0">
              <a:solidFill>
                <a:schemeClr val="bg1"/>
              </a:solidFill>
              <a:latin typeface="Times New Roman" pitchFamily="18" charset="0"/>
              <a:cs typeface="Angsana New" pitchFamily="18" charset="-34"/>
            </a:endParaRP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605351072"/>
              </p:ext>
            </p:extLst>
          </p:nvPr>
        </p:nvGraphicFramePr>
        <p:xfrm>
          <a:off x="899591" y="1480423"/>
          <a:ext cx="4890095" cy="4811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ลูกศรซ้าย 6"/>
          <p:cNvSpPr/>
          <p:nvPr/>
        </p:nvSpPr>
        <p:spPr>
          <a:xfrm>
            <a:off x="5334000" y="3581400"/>
            <a:ext cx="4572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5943600" y="3352800"/>
            <a:ext cx="2590800" cy="1066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การจัดการความรู้</a:t>
            </a:r>
          </a:p>
          <a:p>
            <a:pPr algn="ctr"/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KM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5943600" y="2209800"/>
            <a:ext cx="25908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การจัดการ</a:t>
            </a: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5943600" y="4419600"/>
            <a:ext cx="2590800" cy="1143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ความรู้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620" y="188640"/>
            <a:ext cx="4413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th-TH" sz="4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สมรรถนะกับการจัดการความรู้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583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801254099"/>
              </p:ext>
            </p:extLst>
          </p:nvPr>
        </p:nvGraphicFramePr>
        <p:xfrm>
          <a:off x="755576" y="1653880"/>
          <a:ext cx="7704856" cy="4583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54974" y="188640"/>
            <a:ext cx="3106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th-TH" sz="4400" b="1" kern="0" dirty="0">
                <a:latin typeface="TH SarabunPSK" pitchFamily="34" charset="-34"/>
                <a:cs typeface="TH SarabunPSK" pitchFamily="34" charset="-34"/>
              </a:rPr>
              <a:t>ประเภทของความรู้</a:t>
            </a:r>
            <a:endParaRPr lang="en-US" sz="4400" b="1" kern="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376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" y="9188"/>
            <a:ext cx="9143990" cy="564016"/>
          </a:xfrm>
          <a:solidFill>
            <a:srgbClr val="92D050"/>
          </a:solidFill>
        </p:spPr>
        <p:txBody>
          <a:bodyPr/>
          <a:lstStyle/>
          <a:p>
            <a:pPr lvl="0" algn="ctr"/>
            <a:r>
              <a:rPr lang="th-TH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การปรับเปลี่ยนและการสร้างความรู้ทั้งสองประเภทนี้เกิดขึ้นได้ 4 รูปแบบ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2" y="1340768"/>
            <a:ext cx="9144001" cy="5326570"/>
            <a:chOff x="133201" y="484842"/>
            <a:chExt cx="10623250" cy="5654423"/>
          </a:xfrm>
        </p:grpSpPr>
        <p:grpSp>
          <p:nvGrpSpPr>
            <p:cNvPr id="8" name="Group 7"/>
            <p:cNvGrpSpPr/>
            <p:nvPr/>
          </p:nvGrpSpPr>
          <p:grpSpPr>
            <a:xfrm>
              <a:off x="7274198" y="1431227"/>
              <a:ext cx="3482253" cy="4288536"/>
              <a:chOff x="4758015" y="1431227"/>
              <a:chExt cx="3482253" cy="4288536"/>
            </a:xfrm>
          </p:grpSpPr>
          <p:sp>
            <p:nvSpPr>
              <p:cNvPr id="29" name="Freeform 23"/>
              <p:cNvSpPr>
                <a:spLocks/>
              </p:cNvSpPr>
              <p:nvPr/>
            </p:nvSpPr>
            <p:spPr bwMode="auto">
              <a:xfrm flipH="1" flipV="1">
                <a:off x="6096000" y="1431227"/>
                <a:ext cx="2144268" cy="4288536"/>
              </a:xfrm>
              <a:custGeom>
                <a:avLst/>
                <a:gdLst>
                  <a:gd name="T0" fmla="*/ 3305 w 3305"/>
                  <a:gd name="T1" fmla="*/ 6611 h 6611"/>
                  <a:gd name="T2" fmla="*/ 0 w 3305"/>
                  <a:gd name="T3" fmla="*/ 3305 h 6611"/>
                  <a:gd name="T4" fmla="*/ 3305 w 3305"/>
                  <a:gd name="T5" fmla="*/ 0 h 6611"/>
                  <a:gd name="T6" fmla="*/ 3305 w 3305"/>
                  <a:gd name="T7" fmla="*/ 496 h 6611"/>
                  <a:gd name="T8" fmla="*/ 496 w 3305"/>
                  <a:gd name="T9" fmla="*/ 3305 h 6611"/>
                  <a:gd name="T10" fmla="*/ 3305 w 3305"/>
                  <a:gd name="T11" fmla="*/ 6115 h 6611"/>
                  <a:gd name="T12" fmla="*/ 3305 w 3305"/>
                  <a:gd name="T13" fmla="*/ 6611 h 6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5" h="6611">
                    <a:moveTo>
                      <a:pt x="3305" y="6611"/>
                    </a:moveTo>
                    <a:cubicBezTo>
                      <a:pt x="1480" y="6611"/>
                      <a:pt x="0" y="5131"/>
                      <a:pt x="0" y="3305"/>
                    </a:cubicBezTo>
                    <a:cubicBezTo>
                      <a:pt x="0" y="1480"/>
                      <a:pt x="1480" y="0"/>
                      <a:pt x="3305" y="0"/>
                    </a:cubicBezTo>
                    <a:lnTo>
                      <a:pt x="3305" y="496"/>
                    </a:lnTo>
                    <a:cubicBezTo>
                      <a:pt x="1754" y="496"/>
                      <a:pt x="496" y="1754"/>
                      <a:pt x="496" y="3305"/>
                    </a:cubicBezTo>
                    <a:cubicBezTo>
                      <a:pt x="496" y="4857"/>
                      <a:pt x="1754" y="6115"/>
                      <a:pt x="3305" y="6115"/>
                    </a:cubicBezTo>
                    <a:lnTo>
                      <a:pt x="3305" y="6611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 flipH="1" flipV="1">
                <a:off x="5024660" y="1508941"/>
                <a:ext cx="3137838" cy="3888865"/>
              </a:xfrm>
              <a:custGeom>
                <a:avLst/>
                <a:gdLst>
                  <a:gd name="T0" fmla="*/ 4837 w 4837"/>
                  <a:gd name="T1" fmla="*/ 5083 h 5995"/>
                  <a:gd name="T2" fmla="*/ 912 w 4837"/>
                  <a:gd name="T3" fmla="*/ 4461 h 5995"/>
                  <a:gd name="T4" fmla="*/ 1534 w 4837"/>
                  <a:gd name="T5" fmla="*/ 536 h 5995"/>
                  <a:gd name="T6" fmla="*/ 3185 w 4837"/>
                  <a:gd name="T7" fmla="*/ 0 h 5995"/>
                  <a:gd name="T8" fmla="*/ 3185 w 4837"/>
                  <a:gd name="T9" fmla="*/ 496 h 5995"/>
                  <a:gd name="T10" fmla="*/ 872 w 4837"/>
                  <a:gd name="T11" fmla="*/ 2809 h 5995"/>
                  <a:gd name="T12" fmla="*/ 3185 w 4837"/>
                  <a:gd name="T13" fmla="*/ 5123 h 5995"/>
                  <a:gd name="T14" fmla="*/ 4546 w 4837"/>
                  <a:gd name="T15" fmla="*/ 4682 h 5995"/>
                  <a:gd name="T16" fmla="*/ 4837 w 4837"/>
                  <a:gd name="T17" fmla="*/ 5083 h 5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37" h="5995">
                    <a:moveTo>
                      <a:pt x="4837" y="5083"/>
                    </a:moveTo>
                    <a:cubicBezTo>
                      <a:pt x="3582" y="5995"/>
                      <a:pt x="1824" y="5716"/>
                      <a:pt x="912" y="4461"/>
                    </a:cubicBezTo>
                    <a:cubicBezTo>
                      <a:pt x="0" y="3206"/>
                      <a:pt x="278" y="1448"/>
                      <a:pt x="1534" y="536"/>
                    </a:cubicBezTo>
                    <a:cubicBezTo>
                      <a:pt x="2014" y="188"/>
                      <a:pt x="2592" y="0"/>
                      <a:pt x="3185" y="0"/>
                    </a:cubicBezTo>
                    <a:lnTo>
                      <a:pt x="3185" y="496"/>
                    </a:lnTo>
                    <a:cubicBezTo>
                      <a:pt x="1908" y="496"/>
                      <a:pt x="872" y="1532"/>
                      <a:pt x="872" y="2809"/>
                    </a:cubicBezTo>
                    <a:cubicBezTo>
                      <a:pt x="872" y="4087"/>
                      <a:pt x="1908" y="5123"/>
                      <a:pt x="3185" y="5123"/>
                    </a:cubicBezTo>
                    <a:cubicBezTo>
                      <a:pt x="3674" y="5123"/>
                      <a:pt x="4150" y="4969"/>
                      <a:pt x="4546" y="4682"/>
                    </a:cubicBezTo>
                    <a:lnTo>
                      <a:pt x="4837" y="50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 flipH="1" flipV="1">
                <a:off x="4758015" y="1862618"/>
                <a:ext cx="3050543" cy="3213230"/>
              </a:xfrm>
              <a:custGeom>
                <a:avLst/>
                <a:gdLst>
                  <a:gd name="T0" fmla="*/ 4703 w 4703"/>
                  <a:gd name="T1" fmla="*/ 3364 h 4955"/>
                  <a:gd name="T2" fmla="*/ 1591 w 4703"/>
                  <a:gd name="T3" fmla="*/ 4375 h 4955"/>
                  <a:gd name="T4" fmla="*/ 580 w 4703"/>
                  <a:gd name="T5" fmla="*/ 1263 h 4955"/>
                  <a:gd name="T6" fmla="*/ 2641 w 4703"/>
                  <a:gd name="T7" fmla="*/ 0 h 4955"/>
                  <a:gd name="T8" fmla="*/ 2641 w 4703"/>
                  <a:gd name="T9" fmla="*/ 495 h 4955"/>
                  <a:gd name="T10" fmla="*/ 823 w 4703"/>
                  <a:gd name="T11" fmla="*/ 2313 h 4955"/>
                  <a:gd name="T12" fmla="*/ 2641 w 4703"/>
                  <a:gd name="T13" fmla="*/ 4132 h 4955"/>
                  <a:gd name="T14" fmla="*/ 4261 w 4703"/>
                  <a:gd name="T15" fmla="*/ 3139 h 4955"/>
                  <a:gd name="T16" fmla="*/ 4703 w 4703"/>
                  <a:gd name="T17" fmla="*/ 3364 h 4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03" h="4955">
                    <a:moveTo>
                      <a:pt x="4703" y="3364"/>
                    </a:moveTo>
                    <a:cubicBezTo>
                      <a:pt x="4123" y="4503"/>
                      <a:pt x="2730" y="4955"/>
                      <a:pt x="1591" y="4375"/>
                    </a:cubicBezTo>
                    <a:cubicBezTo>
                      <a:pt x="452" y="3795"/>
                      <a:pt x="0" y="2402"/>
                      <a:pt x="580" y="1263"/>
                    </a:cubicBezTo>
                    <a:cubicBezTo>
                      <a:pt x="975" y="488"/>
                      <a:pt x="1771" y="0"/>
                      <a:pt x="2641" y="0"/>
                    </a:cubicBezTo>
                    <a:lnTo>
                      <a:pt x="2641" y="495"/>
                    </a:lnTo>
                    <a:cubicBezTo>
                      <a:pt x="1637" y="495"/>
                      <a:pt x="823" y="1309"/>
                      <a:pt x="823" y="2313"/>
                    </a:cubicBezTo>
                    <a:cubicBezTo>
                      <a:pt x="823" y="3318"/>
                      <a:pt x="1637" y="4132"/>
                      <a:pt x="2641" y="4132"/>
                    </a:cubicBezTo>
                    <a:cubicBezTo>
                      <a:pt x="3325" y="4132"/>
                      <a:pt x="3951" y="3748"/>
                      <a:pt x="4261" y="3139"/>
                    </a:cubicBezTo>
                    <a:lnTo>
                      <a:pt x="4703" y="3364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 flipH="1" flipV="1">
                <a:off x="4915144" y="2395513"/>
                <a:ext cx="2360124" cy="2359964"/>
              </a:xfrm>
              <a:custGeom>
                <a:avLst/>
                <a:gdLst>
                  <a:gd name="T0" fmla="*/ 3637 w 3637"/>
                  <a:gd name="T1" fmla="*/ 1818 h 3637"/>
                  <a:gd name="T2" fmla="*/ 1818 w 3637"/>
                  <a:gd name="T3" fmla="*/ 3637 h 3637"/>
                  <a:gd name="T4" fmla="*/ 0 w 3637"/>
                  <a:gd name="T5" fmla="*/ 1818 h 3637"/>
                  <a:gd name="T6" fmla="*/ 1818 w 3637"/>
                  <a:gd name="T7" fmla="*/ 0 h 3637"/>
                  <a:gd name="T8" fmla="*/ 1818 w 3637"/>
                  <a:gd name="T9" fmla="*/ 496 h 3637"/>
                  <a:gd name="T10" fmla="*/ 496 w 3637"/>
                  <a:gd name="T11" fmla="*/ 1818 h 3637"/>
                  <a:gd name="T12" fmla="*/ 1818 w 3637"/>
                  <a:gd name="T13" fmla="*/ 3141 h 3637"/>
                  <a:gd name="T14" fmla="*/ 3141 w 3637"/>
                  <a:gd name="T15" fmla="*/ 1818 h 3637"/>
                  <a:gd name="T16" fmla="*/ 3637 w 3637"/>
                  <a:gd name="T17" fmla="*/ 1818 h 3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37" h="3637">
                    <a:moveTo>
                      <a:pt x="3637" y="1818"/>
                    </a:moveTo>
                    <a:cubicBezTo>
                      <a:pt x="3637" y="2823"/>
                      <a:pt x="2823" y="3637"/>
                      <a:pt x="1818" y="3637"/>
                    </a:cubicBezTo>
                    <a:cubicBezTo>
                      <a:pt x="814" y="3637"/>
                      <a:pt x="0" y="2823"/>
                      <a:pt x="0" y="1818"/>
                    </a:cubicBezTo>
                    <a:cubicBezTo>
                      <a:pt x="0" y="814"/>
                      <a:pt x="814" y="0"/>
                      <a:pt x="1818" y="0"/>
                    </a:cubicBezTo>
                    <a:lnTo>
                      <a:pt x="1818" y="496"/>
                    </a:lnTo>
                    <a:cubicBezTo>
                      <a:pt x="1088" y="496"/>
                      <a:pt x="496" y="1088"/>
                      <a:pt x="496" y="1818"/>
                    </a:cubicBezTo>
                    <a:cubicBezTo>
                      <a:pt x="496" y="2549"/>
                      <a:pt x="1088" y="3141"/>
                      <a:pt x="1818" y="3141"/>
                    </a:cubicBezTo>
                    <a:cubicBezTo>
                      <a:pt x="2549" y="3141"/>
                      <a:pt x="3141" y="2549"/>
                      <a:pt x="3141" y="1818"/>
                    </a:cubicBezTo>
                    <a:lnTo>
                      <a:pt x="3637" y="1818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: Shape 28"/>
              <p:cNvSpPr/>
              <p:nvPr/>
            </p:nvSpPr>
            <p:spPr>
              <a:xfrm>
                <a:off x="6095531" y="4401958"/>
                <a:ext cx="228267" cy="352891"/>
              </a:xfrm>
              <a:custGeom>
                <a:avLst/>
                <a:gdLst>
                  <a:gd name="connsiteX0" fmla="*/ 228267 w 228267"/>
                  <a:gd name="connsiteY0" fmla="*/ 0 h 352891"/>
                  <a:gd name="connsiteX1" fmla="*/ 228267 w 228267"/>
                  <a:gd name="connsiteY1" fmla="*/ 330366 h 352891"/>
                  <a:gd name="connsiteX2" fmla="*/ 120538 w 228267"/>
                  <a:gd name="connsiteY2" fmla="*/ 346805 h 352891"/>
                  <a:gd name="connsiteX3" fmla="*/ 0 w 228267"/>
                  <a:gd name="connsiteY3" fmla="*/ 352891 h 352891"/>
                  <a:gd name="connsiteX4" fmla="*/ 0 w 228267"/>
                  <a:gd name="connsiteY4" fmla="*/ 31677 h 352891"/>
                  <a:gd name="connsiteX5" fmla="*/ 172869 w 228267"/>
                  <a:gd name="connsiteY5" fmla="*/ 14246 h 352891"/>
                  <a:gd name="connsiteX6" fmla="*/ 228267 w 228267"/>
                  <a:gd name="connsiteY6" fmla="*/ 0 h 35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267" h="352891">
                    <a:moveTo>
                      <a:pt x="228267" y="0"/>
                    </a:moveTo>
                    <a:lnTo>
                      <a:pt x="228267" y="330366"/>
                    </a:lnTo>
                    <a:lnTo>
                      <a:pt x="120538" y="346805"/>
                    </a:lnTo>
                    <a:lnTo>
                      <a:pt x="0" y="352891"/>
                    </a:lnTo>
                    <a:lnTo>
                      <a:pt x="0" y="31677"/>
                    </a:lnTo>
                    <a:cubicBezTo>
                      <a:pt x="59214" y="31677"/>
                      <a:pt x="117029" y="25675"/>
                      <a:pt x="172869" y="14246"/>
                    </a:cubicBezTo>
                    <a:lnTo>
                      <a:pt x="228267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: Shape 29"/>
              <p:cNvSpPr/>
              <p:nvPr/>
            </p:nvSpPr>
            <p:spPr>
              <a:xfrm>
                <a:off x="6095506" y="4732956"/>
                <a:ext cx="228292" cy="342892"/>
              </a:xfrm>
              <a:custGeom>
                <a:avLst/>
                <a:gdLst>
                  <a:gd name="connsiteX0" fmla="*/ 228292 w 228292"/>
                  <a:gd name="connsiteY0" fmla="*/ 0 h 342892"/>
                  <a:gd name="connsiteX1" fmla="*/ 228292 w 228292"/>
                  <a:gd name="connsiteY1" fmla="*/ 324039 h 342892"/>
                  <a:gd name="connsiteX2" fmla="*/ 193028 w 228292"/>
                  <a:gd name="connsiteY2" fmla="*/ 329424 h 342892"/>
                  <a:gd name="connsiteX3" fmla="*/ 0 w 228292"/>
                  <a:gd name="connsiteY3" fmla="*/ 342892 h 342892"/>
                  <a:gd name="connsiteX4" fmla="*/ 0 w 228292"/>
                  <a:gd name="connsiteY4" fmla="*/ 21893 h 342892"/>
                  <a:gd name="connsiteX5" fmla="*/ 25 w 228292"/>
                  <a:gd name="connsiteY5" fmla="*/ 21892 h 342892"/>
                  <a:gd name="connsiteX6" fmla="*/ 25 w 228292"/>
                  <a:gd name="connsiteY6" fmla="*/ 22521 h 342892"/>
                  <a:gd name="connsiteX7" fmla="*/ 120641 w 228292"/>
                  <a:gd name="connsiteY7" fmla="*/ 16430 h 342892"/>
                  <a:gd name="connsiteX8" fmla="*/ 228292 w 228292"/>
                  <a:gd name="connsiteY8" fmla="*/ 0 h 342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292" h="342892">
                    <a:moveTo>
                      <a:pt x="228292" y="0"/>
                    </a:moveTo>
                    <a:lnTo>
                      <a:pt x="228292" y="324039"/>
                    </a:lnTo>
                    <a:lnTo>
                      <a:pt x="193028" y="329424"/>
                    </a:lnTo>
                    <a:lnTo>
                      <a:pt x="0" y="342892"/>
                    </a:lnTo>
                    <a:lnTo>
                      <a:pt x="0" y="21893"/>
                    </a:lnTo>
                    <a:lnTo>
                      <a:pt x="25" y="21892"/>
                    </a:lnTo>
                    <a:lnTo>
                      <a:pt x="25" y="22521"/>
                    </a:lnTo>
                    <a:cubicBezTo>
                      <a:pt x="40745" y="22521"/>
                      <a:pt x="80983" y="20458"/>
                      <a:pt x="120641" y="16430"/>
                    </a:cubicBezTo>
                    <a:lnTo>
                      <a:pt x="228292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: Shape 30"/>
              <p:cNvSpPr/>
              <p:nvPr/>
            </p:nvSpPr>
            <p:spPr>
              <a:xfrm>
                <a:off x="6096339" y="5057180"/>
                <a:ext cx="227459" cy="340627"/>
              </a:xfrm>
              <a:custGeom>
                <a:avLst/>
                <a:gdLst>
                  <a:gd name="connsiteX0" fmla="*/ 227459 w 227459"/>
                  <a:gd name="connsiteY0" fmla="*/ 0 h 340627"/>
                  <a:gd name="connsiteX1" fmla="*/ 227459 w 227459"/>
                  <a:gd name="connsiteY1" fmla="*/ 324988 h 340627"/>
                  <a:gd name="connsiteX2" fmla="*/ 164029 w 227459"/>
                  <a:gd name="connsiteY2" fmla="*/ 332529 h 340627"/>
                  <a:gd name="connsiteX3" fmla="*/ 17026 w 227459"/>
                  <a:gd name="connsiteY3" fmla="*/ 339954 h 340627"/>
                  <a:gd name="connsiteX4" fmla="*/ 0 w 227459"/>
                  <a:gd name="connsiteY4" fmla="*/ 340627 h 340627"/>
                  <a:gd name="connsiteX5" fmla="*/ 0 w 227459"/>
                  <a:gd name="connsiteY5" fmla="*/ 18880 h 340627"/>
                  <a:gd name="connsiteX6" fmla="*/ 153369 w 227459"/>
                  <a:gd name="connsiteY6" fmla="*/ 11130 h 340627"/>
                  <a:gd name="connsiteX7" fmla="*/ 192195 w 227459"/>
                  <a:gd name="connsiteY7" fmla="*/ 5201 h 340627"/>
                  <a:gd name="connsiteX8" fmla="*/ 208121 w 227459"/>
                  <a:gd name="connsiteY8" fmla="*/ 4090 h 340627"/>
                  <a:gd name="connsiteX9" fmla="*/ 227459 w 227459"/>
                  <a:gd name="connsiteY9" fmla="*/ 0 h 340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459" h="340627">
                    <a:moveTo>
                      <a:pt x="227459" y="0"/>
                    </a:moveTo>
                    <a:lnTo>
                      <a:pt x="227459" y="324988"/>
                    </a:lnTo>
                    <a:lnTo>
                      <a:pt x="164029" y="332529"/>
                    </a:lnTo>
                    <a:lnTo>
                      <a:pt x="17026" y="339954"/>
                    </a:lnTo>
                    <a:lnTo>
                      <a:pt x="0" y="340627"/>
                    </a:lnTo>
                    <a:lnTo>
                      <a:pt x="0" y="18880"/>
                    </a:lnTo>
                    <a:cubicBezTo>
                      <a:pt x="51776" y="18880"/>
                      <a:pt x="102941" y="16255"/>
                      <a:pt x="153369" y="11130"/>
                    </a:cubicBezTo>
                    <a:lnTo>
                      <a:pt x="192195" y="5201"/>
                    </a:lnTo>
                    <a:lnTo>
                      <a:pt x="208121" y="4090"/>
                    </a:lnTo>
                    <a:lnTo>
                      <a:pt x="227459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Freeform: Shape 31"/>
              <p:cNvSpPr/>
              <p:nvPr/>
            </p:nvSpPr>
            <p:spPr>
              <a:xfrm>
                <a:off x="6096000" y="5382265"/>
                <a:ext cx="227798" cy="337498"/>
              </a:xfrm>
              <a:custGeom>
                <a:avLst/>
                <a:gdLst>
                  <a:gd name="connsiteX0" fmla="*/ 227798 w 227798"/>
                  <a:gd name="connsiteY0" fmla="*/ 0 h 337498"/>
                  <a:gd name="connsiteX1" fmla="*/ 227798 w 227798"/>
                  <a:gd name="connsiteY1" fmla="*/ 325116 h 337498"/>
                  <a:gd name="connsiteX2" fmla="*/ 219207 w 227798"/>
                  <a:gd name="connsiteY2" fmla="*/ 326427 h 337498"/>
                  <a:gd name="connsiteX3" fmla="*/ 0 w 227798"/>
                  <a:gd name="connsiteY3" fmla="*/ 337498 h 337498"/>
                  <a:gd name="connsiteX4" fmla="*/ 0 w 227798"/>
                  <a:gd name="connsiteY4" fmla="*/ 15745 h 337498"/>
                  <a:gd name="connsiteX5" fmla="*/ 17365 w 227798"/>
                  <a:gd name="connsiteY5" fmla="*/ 14868 h 337498"/>
                  <a:gd name="connsiteX6" fmla="*/ 144036 w 227798"/>
                  <a:gd name="connsiteY6" fmla="*/ 9860 h 337498"/>
                  <a:gd name="connsiteX7" fmla="*/ 164368 w 227798"/>
                  <a:gd name="connsiteY7" fmla="*/ 7443 h 337498"/>
                  <a:gd name="connsiteX8" fmla="*/ 186297 w 227798"/>
                  <a:gd name="connsiteY8" fmla="*/ 6335 h 337498"/>
                  <a:gd name="connsiteX9" fmla="*/ 227798 w 227798"/>
                  <a:gd name="connsiteY9" fmla="*/ 0 h 33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798" h="337498">
                    <a:moveTo>
                      <a:pt x="227798" y="0"/>
                    </a:moveTo>
                    <a:lnTo>
                      <a:pt x="227798" y="325116"/>
                    </a:lnTo>
                    <a:lnTo>
                      <a:pt x="219207" y="326427"/>
                    </a:lnTo>
                    <a:cubicBezTo>
                      <a:pt x="147132" y="333748"/>
                      <a:pt x="74003" y="337498"/>
                      <a:pt x="0" y="337498"/>
                    </a:cubicBezTo>
                    <a:lnTo>
                      <a:pt x="0" y="15745"/>
                    </a:lnTo>
                    <a:lnTo>
                      <a:pt x="17365" y="14868"/>
                    </a:lnTo>
                    <a:lnTo>
                      <a:pt x="144036" y="9860"/>
                    </a:lnTo>
                    <a:lnTo>
                      <a:pt x="164368" y="7443"/>
                    </a:lnTo>
                    <a:lnTo>
                      <a:pt x="186297" y="6335"/>
                    </a:lnTo>
                    <a:lnTo>
                      <a:pt x="227798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530717" y="3010459"/>
                <a:ext cx="1130073" cy="1130073"/>
              </a:xfrm>
              <a:prstGeom prst="ellipse">
                <a:avLst/>
              </a:pr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425"/>
              <p:cNvSpPr/>
              <p:nvPr/>
            </p:nvSpPr>
            <p:spPr>
              <a:xfrm>
                <a:off x="5723984" y="3234089"/>
                <a:ext cx="743044" cy="694077"/>
              </a:xfrm>
              <a:custGeom>
                <a:avLst/>
                <a:gdLst>
                  <a:gd name="connsiteX0" fmla="*/ 169590 w 540885"/>
                  <a:gd name="connsiteY0" fmla="*/ 270443 h 504826"/>
                  <a:gd name="connsiteX1" fmla="*/ 181704 w 540885"/>
                  <a:gd name="connsiteY1" fmla="*/ 276500 h 504826"/>
                  <a:gd name="connsiteX2" fmla="*/ 202269 w 540885"/>
                  <a:gd name="connsiteY2" fmla="*/ 290022 h 504826"/>
                  <a:gd name="connsiteX3" fmla="*/ 232412 w 540885"/>
                  <a:gd name="connsiteY3" fmla="*/ 303544 h 504826"/>
                  <a:gd name="connsiteX4" fmla="*/ 270443 w 540885"/>
                  <a:gd name="connsiteY4" fmla="*/ 309601 h 504826"/>
                  <a:gd name="connsiteX5" fmla="*/ 308473 w 540885"/>
                  <a:gd name="connsiteY5" fmla="*/ 303544 h 504826"/>
                  <a:gd name="connsiteX6" fmla="*/ 338617 w 540885"/>
                  <a:gd name="connsiteY6" fmla="*/ 290022 h 504826"/>
                  <a:gd name="connsiteX7" fmla="*/ 359181 w 540885"/>
                  <a:gd name="connsiteY7" fmla="*/ 276500 h 504826"/>
                  <a:gd name="connsiteX8" fmla="*/ 371295 w 540885"/>
                  <a:gd name="connsiteY8" fmla="*/ 270443 h 504826"/>
                  <a:gd name="connsiteX9" fmla="*/ 402705 w 540885"/>
                  <a:gd name="connsiteY9" fmla="*/ 276077 h 504826"/>
                  <a:gd name="connsiteX10" fmla="*/ 426792 w 540885"/>
                  <a:gd name="connsiteY10" fmla="*/ 291149 h 504826"/>
                  <a:gd name="connsiteX11" fmla="*/ 444258 w 540885"/>
                  <a:gd name="connsiteY11" fmla="*/ 313967 h 504826"/>
                  <a:gd name="connsiteX12" fmla="*/ 456371 w 540885"/>
                  <a:gd name="connsiteY12" fmla="*/ 341434 h 504826"/>
                  <a:gd name="connsiteX13" fmla="*/ 463837 w 540885"/>
                  <a:gd name="connsiteY13" fmla="*/ 372000 h 504826"/>
                  <a:gd name="connsiteX14" fmla="*/ 467781 w 540885"/>
                  <a:gd name="connsiteY14" fmla="*/ 402706 h 504826"/>
                  <a:gd name="connsiteX15" fmla="*/ 468767 w 540885"/>
                  <a:gd name="connsiteY15" fmla="*/ 431863 h 504826"/>
                  <a:gd name="connsiteX16" fmla="*/ 448202 w 540885"/>
                  <a:gd name="connsiteY16" fmla="*/ 485247 h 504826"/>
                  <a:gd name="connsiteX17" fmla="*/ 393550 w 540885"/>
                  <a:gd name="connsiteY17" fmla="*/ 504826 h 504826"/>
                  <a:gd name="connsiteX18" fmla="*/ 147335 w 540885"/>
                  <a:gd name="connsiteY18" fmla="*/ 504826 h 504826"/>
                  <a:gd name="connsiteX19" fmla="*/ 92683 w 540885"/>
                  <a:gd name="connsiteY19" fmla="*/ 485247 h 504826"/>
                  <a:gd name="connsiteX20" fmla="*/ 72118 w 540885"/>
                  <a:gd name="connsiteY20" fmla="*/ 431863 h 504826"/>
                  <a:gd name="connsiteX21" fmla="*/ 73104 w 540885"/>
                  <a:gd name="connsiteY21" fmla="*/ 402706 h 504826"/>
                  <a:gd name="connsiteX22" fmla="*/ 77049 w 540885"/>
                  <a:gd name="connsiteY22" fmla="*/ 372000 h 504826"/>
                  <a:gd name="connsiteX23" fmla="*/ 84514 w 540885"/>
                  <a:gd name="connsiteY23" fmla="*/ 341434 h 504826"/>
                  <a:gd name="connsiteX24" fmla="*/ 96628 w 540885"/>
                  <a:gd name="connsiteY24" fmla="*/ 313967 h 504826"/>
                  <a:gd name="connsiteX25" fmla="*/ 114093 w 540885"/>
                  <a:gd name="connsiteY25" fmla="*/ 291149 h 504826"/>
                  <a:gd name="connsiteX26" fmla="*/ 138180 w 540885"/>
                  <a:gd name="connsiteY26" fmla="*/ 276077 h 504826"/>
                  <a:gd name="connsiteX27" fmla="*/ 169590 w 540885"/>
                  <a:gd name="connsiteY27" fmla="*/ 270443 h 504826"/>
                  <a:gd name="connsiteX28" fmla="*/ 505953 w 540885"/>
                  <a:gd name="connsiteY28" fmla="*/ 144237 h 504826"/>
                  <a:gd name="connsiteX29" fmla="*/ 540885 w 540885"/>
                  <a:gd name="connsiteY29" fmla="*/ 243680 h 504826"/>
                  <a:gd name="connsiteX30" fmla="*/ 525109 w 540885"/>
                  <a:gd name="connsiteY30" fmla="*/ 277063 h 504826"/>
                  <a:gd name="connsiteX31" fmla="*/ 486233 w 540885"/>
                  <a:gd name="connsiteY31" fmla="*/ 288472 h 504826"/>
                  <a:gd name="connsiteX32" fmla="*/ 448484 w 540885"/>
                  <a:gd name="connsiteY32" fmla="*/ 288472 h 504826"/>
                  <a:gd name="connsiteX33" fmla="*/ 373830 w 540885"/>
                  <a:gd name="connsiteY33" fmla="*/ 252413 h 504826"/>
                  <a:gd name="connsiteX34" fmla="*/ 396649 w 540885"/>
                  <a:gd name="connsiteY34" fmla="*/ 180296 h 504826"/>
                  <a:gd name="connsiteX35" fmla="*/ 395240 w 540885"/>
                  <a:gd name="connsiteY35" fmla="*/ 161703 h 504826"/>
                  <a:gd name="connsiteX36" fmla="*/ 432708 w 540885"/>
                  <a:gd name="connsiteY36" fmla="*/ 168182 h 504826"/>
                  <a:gd name="connsiteX37" fmla="*/ 466231 w 540885"/>
                  <a:gd name="connsiteY37" fmla="*/ 162125 h 504826"/>
                  <a:gd name="connsiteX38" fmla="*/ 493698 w 540885"/>
                  <a:gd name="connsiteY38" fmla="*/ 150153 h 504826"/>
                  <a:gd name="connsiteX39" fmla="*/ 505953 w 540885"/>
                  <a:gd name="connsiteY39" fmla="*/ 144237 h 504826"/>
                  <a:gd name="connsiteX40" fmla="*/ 34932 w 540885"/>
                  <a:gd name="connsiteY40" fmla="*/ 144237 h 504826"/>
                  <a:gd name="connsiteX41" fmla="*/ 47187 w 540885"/>
                  <a:gd name="connsiteY41" fmla="*/ 150153 h 504826"/>
                  <a:gd name="connsiteX42" fmla="*/ 74653 w 540885"/>
                  <a:gd name="connsiteY42" fmla="*/ 162125 h 504826"/>
                  <a:gd name="connsiteX43" fmla="*/ 108176 w 540885"/>
                  <a:gd name="connsiteY43" fmla="*/ 168182 h 504826"/>
                  <a:gd name="connsiteX44" fmla="*/ 145644 w 540885"/>
                  <a:gd name="connsiteY44" fmla="*/ 161703 h 504826"/>
                  <a:gd name="connsiteX45" fmla="*/ 144235 w 540885"/>
                  <a:gd name="connsiteY45" fmla="*/ 180296 h 504826"/>
                  <a:gd name="connsiteX46" fmla="*/ 167054 w 540885"/>
                  <a:gd name="connsiteY46" fmla="*/ 252413 h 504826"/>
                  <a:gd name="connsiteX47" fmla="*/ 92401 w 540885"/>
                  <a:gd name="connsiteY47" fmla="*/ 288472 h 504826"/>
                  <a:gd name="connsiteX48" fmla="*/ 54652 w 540885"/>
                  <a:gd name="connsiteY48" fmla="*/ 288472 h 504826"/>
                  <a:gd name="connsiteX49" fmla="*/ 15776 w 540885"/>
                  <a:gd name="connsiteY49" fmla="*/ 277063 h 504826"/>
                  <a:gd name="connsiteX50" fmla="*/ 0 w 540885"/>
                  <a:gd name="connsiteY50" fmla="*/ 243680 h 504826"/>
                  <a:gd name="connsiteX51" fmla="*/ 34932 w 540885"/>
                  <a:gd name="connsiteY51" fmla="*/ 144237 h 504826"/>
                  <a:gd name="connsiteX52" fmla="*/ 270442 w 540885"/>
                  <a:gd name="connsiteY52" fmla="*/ 72119 h 504826"/>
                  <a:gd name="connsiteX53" fmla="*/ 346926 w 540885"/>
                  <a:gd name="connsiteY53" fmla="*/ 103811 h 504826"/>
                  <a:gd name="connsiteX54" fmla="*/ 378619 w 540885"/>
                  <a:gd name="connsiteY54" fmla="*/ 180296 h 504826"/>
                  <a:gd name="connsiteX55" fmla="*/ 346926 w 540885"/>
                  <a:gd name="connsiteY55" fmla="*/ 256780 h 504826"/>
                  <a:gd name="connsiteX56" fmla="*/ 270442 w 540885"/>
                  <a:gd name="connsiteY56" fmla="*/ 288472 h 504826"/>
                  <a:gd name="connsiteX57" fmla="*/ 193957 w 540885"/>
                  <a:gd name="connsiteY57" fmla="*/ 256780 h 504826"/>
                  <a:gd name="connsiteX58" fmla="*/ 162265 w 540885"/>
                  <a:gd name="connsiteY58" fmla="*/ 180296 h 504826"/>
                  <a:gd name="connsiteX59" fmla="*/ 193957 w 540885"/>
                  <a:gd name="connsiteY59" fmla="*/ 103811 h 504826"/>
                  <a:gd name="connsiteX60" fmla="*/ 270442 w 540885"/>
                  <a:gd name="connsiteY60" fmla="*/ 72119 h 504826"/>
                  <a:gd name="connsiteX61" fmla="*/ 432707 w 540885"/>
                  <a:gd name="connsiteY61" fmla="*/ 0 h 504826"/>
                  <a:gd name="connsiteX62" fmla="*/ 483697 w 540885"/>
                  <a:gd name="connsiteY62" fmla="*/ 21128 h 504826"/>
                  <a:gd name="connsiteX63" fmla="*/ 504825 w 540885"/>
                  <a:gd name="connsiteY63" fmla="*/ 72118 h 504826"/>
                  <a:gd name="connsiteX64" fmla="*/ 483697 w 540885"/>
                  <a:gd name="connsiteY64" fmla="*/ 123108 h 504826"/>
                  <a:gd name="connsiteX65" fmla="*/ 432707 w 540885"/>
                  <a:gd name="connsiteY65" fmla="*/ 144236 h 504826"/>
                  <a:gd name="connsiteX66" fmla="*/ 381717 w 540885"/>
                  <a:gd name="connsiteY66" fmla="*/ 123108 h 504826"/>
                  <a:gd name="connsiteX67" fmla="*/ 360589 w 540885"/>
                  <a:gd name="connsiteY67" fmla="*/ 72118 h 504826"/>
                  <a:gd name="connsiteX68" fmla="*/ 381717 w 540885"/>
                  <a:gd name="connsiteY68" fmla="*/ 21128 h 504826"/>
                  <a:gd name="connsiteX69" fmla="*/ 432707 w 540885"/>
                  <a:gd name="connsiteY69" fmla="*/ 0 h 504826"/>
                  <a:gd name="connsiteX70" fmla="*/ 108176 w 540885"/>
                  <a:gd name="connsiteY70" fmla="*/ 0 h 504826"/>
                  <a:gd name="connsiteX71" fmla="*/ 159167 w 540885"/>
                  <a:gd name="connsiteY71" fmla="*/ 21128 h 504826"/>
                  <a:gd name="connsiteX72" fmla="*/ 180295 w 540885"/>
                  <a:gd name="connsiteY72" fmla="*/ 72118 h 504826"/>
                  <a:gd name="connsiteX73" fmla="*/ 159167 w 540885"/>
                  <a:gd name="connsiteY73" fmla="*/ 123108 h 504826"/>
                  <a:gd name="connsiteX74" fmla="*/ 108176 w 540885"/>
                  <a:gd name="connsiteY74" fmla="*/ 144236 h 504826"/>
                  <a:gd name="connsiteX75" fmla="*/ 57187 w 540885"/>
                  <a:gd name="connsiteY75" fmla="*/ 123108 h 504826"/>
                  <a:gd name="connsiteX76" fmla="*/ 36059 w 540885"/>
                  <a:gd name="connsiteY76" fmla="*/ 72118 h 504826"/>
                  <a:gd name="connsiteX77" fmla="*/ 57187 w 540885"/>
                  <a:gd name="connsiteY77" fmla="*/ 21128 h 504826"/>
                  <a:gd name="connsiteX78" fmla="*/ 108176 w 540885"/>
                  <a:gd name="connsiteY78" fmla="*/ 0 h 50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40885" h="504826">
                    <a:moveTo>
                      <a:pt x="169590" y="270443"/>
                    </a:moveTo>
                    <a:cubicBezTo>
                      <a:pt x="171469" y="270443"/>
                      <a:pt x="175506" y="272462"/>
                      <a:pt x="181704" y="276500"/>
                    </a:cubicBezTo>
                    <a:cubicBezTo>
                      <a:pt x="187902" y="280538"/>
                      <a:pt x="194757" y="285045"/>
                      <a:pt x="202269" y="290022"/>
                    </a:cubicBezTo>
                    <a:cubicBezTo>
                      <a:pt x="209781" y="294999"/>
                      <a:pt x="219829" y="299506"/>
                      <a:pt x="232412" y="303544"/>
                    </a:cubicBezTo>
                    <a:cubicBezTo>
                      <a:pt x="244995" y="307582"/>
                      <a:pt x="257673" y="309601"/>
                      <a:pt x="270443" y="309601"/>
                    </a:cubicBezTo>
                    <a:cubicBezTo>
                      <a:pt x="283214" y="309601"/>
                      <a:pt x="295891" y="307582"/>
                      <a:pt x="308473" y="303544"/>
                    </a:cubicBezTo>
                    <a:cubicBezTo>
                      <a:pt x="321057" y="299506"/>
                      <a:pt x="331105" y="294999"/>
                      <a:pt x="338617" y="290022"/>
                    </a:cubicBezTo>
                    <a:cubicBezTo>
                      <a:pt x="346129" y="285045"/>
                      <a:pt x="352983" y="280538"/>
                      <a:pt x="359181" y="276500"/>
                    </a:cubicBezTo>
                    <a:cubicBezTo>
                      <a:pt x="365379" y="272462"/>
                      <a:pt x="369418" y="270443"/>
                      <a:pt x="371295" y="270443"/>
                    </a:cubicBezTo>
                    <a:cubicBezTo>
                      <a:pt x="382751" y="270443"/>
                      <a:pt x="393222" y="272321"/>
                      <a:pt x="402705" y="276077"/>
                    </a:cubicBezTo>
                    <a:cubicBezTo>
                      <a:pt x="412191" y="279833"/>
                      <a:pt x="420218" y="284857"/>
                      <a:pt x="426792" y="291149"/>
                    </a:cubicBezTo>
                    <a:cubicBezTo>
                      <a:pt x="433365" y="297440"/>
                      <a:pt x="439187" y="305046"/>
                      <a:pt x="444258" y="313967"/>
                    </a:cubicBezTo>
                    <a:cubicBezTo>
                      <a:pt x="449329" y="322888"/>
                      <a:pt x="453367" y="332044"/>
                      <a:pt x="456371" y="341434"/>
                    </a:cubicBezTo>
                    <a:cubicBezTo>
                      <a:pt x="459376" y="350824"/>
                      <a:pt x="461865" y="361013"/>
                      <a:pt x="463837" y="372000"/>
                    </a:cubicBezTo>
                    <a:cubicBezTo>
                      <a:pt x="465809" y="382986"/>
                      <a:pt x="467124" y="393222"/>
                      <a:pt x="467781" y="402706"/>
                    </a:cubicBezTo>
                    <a:cubicBezTo>
                      <a:pt x="468438" y="412190"/>
                      <a:pt x="468767" y="421909"/>
                      <a:pt x="468767" y="431863"/>
                    </a:cubicBezTo>
                    <a:cubicBezTo>
                      <a:pt x="468767" y="454400"/>
                      <a:pt x="461912" y="472195"/>
                      <a:pt x="448202" y="485247"/>
                    </a:cubicBezTo>
                    <a:cubicBezTo>
                      <a:pt x="434492" y="498300"/>
                      <a:pt x="416275" y="504826"/>
                      <a:pt x="393550" y="504826"/>
                    </a:cubicBezTo>
                    <a:lnTo>
                      <a:pt x="147335" y="504826"/>
                    </a:lnTo>
                    <a:cubicBezTo>
                      <a:pt x="124611" y="504826"/>
                      <a:pt x="106393" y="498300"/>
                      <a:pt x="92683" y="485247"/>
                    </a:cubicBezTo>
                    <a:cubicBezTo>
                      <a:pt x="78974" y="472195"/>
                      <a:pt x="72118" y="454400"/>
                      <a:pt x="72118" y="431863"/>
                    </a:cubicBezTo>
                    <a:cubicBezTo>
                      <a:pt x="72118" y="421909"/>
                      <a:pt x="72447" y="412190"/>
                      <a:pt x="73104" y="402706"/>
                    </a:cubicBezTo>
                    <a:cubicBezTo>
                      <a:pt x="73761" y="393222"/>
                      <a:pt x="75077" y="382986"/>
                      <a:pt x="77049" y="372000"/>
                    </a:cubicBezTo>
                    <a:cubicBezTo>
                      <a:pt x="79021" y="361013"/>
                      <a:pt x="81510" y="350824"/>
                      <a:pt x="84514" y="341434"/>
                    </a:cubicBezTo>
                    <a:cubicBezTo>
                      <a:pt x="87519" y="332044"/>
                      <a:pt x="91556" y="322888"/>
                      <a:pt x="96628" y="313967"/>
                    </a:cubicBezTo>
                    <a:cubicBezTo>
                      <a:pt x="101698" y="305046"/>
                      <a:pt x="107521" y="297440"/>
                      <a:pt x="114093" y="291149"/>
                    </a:cubicBezTo>
                    <a:cubicBezTo>
                      <a:pt x="120667" y="284857"/>
                      <a:pt x="128696" y="279833"/>
                      <a:pt x="138180" y="276077"/>
                    </a:cubicBezTo>
                    <a:cubicBezTo>
                      <a:pt x="147664" y="272321"/>
                      <a:pt x="158135" y="270443"/>
                      <a:pt x="169590" y="270443"/>
                    </a:cubicBezTo>
                    <a:close/>
                    <a:moveTo>
                      <a:pt x="505953" y="144237"/>
                    </a:moveTo>
                    <a:cubicBezTo>
                      <a:pt x="529241" y="144237"/>
                      <a:pt x="540885" y="177385"/>
                      <a:pt x="540885" y="243680"/>
                    </a:cubicBezTo>
                    <a:cubicBezTo>
                      <a:pt x="540885" y="258329"/>
                      <a:pt x="535626" y="269457"/>
                      <a:pt x="525109" y="277063"/>
                    </a:cubicBezTo>
                    <a:cubicBezTo>
                      <a:pt x="514592" y="284669"/>
                      <a:pt x="501634" y="288472"/>
                      <a:pt x="486233" y="288472"/>
                    </a:cubicBezTo>
                    <a:lnTo>
                      <a:pt x="448484" y="288472"/>
                    </a:lnTo>
                    <a:cubicBezTo>
                      <a:pt x="429140" y="265372"/>
                      <a:pt x="404256" y="253353"/>
                      <a:pt x="373830" y="252413"/>
                    </a:cubicBezTo>
                    <a:cubicBezTo>
                      <a:pt x="389043" y="230440"/>
                      <a:pt x="396649" y="206401"/>
                      <a:pt x="396649" y="180296"/>
                    </a:cubicBezTo>
                    <a:cubicBezTo>
                      <a:pt x="396649" y="174849"/>
                      <a:pt x="396179" y="168652"/>
                      <a:pt x="395240" y="161703"/>
                    </a:cubicBezTo>
                    <a:cubicBezTo>
                      <a:pt x="407636" y="166022"/>
                      <a:pt x="420125" y="168182"/>
                      <a:pt x="432708" y="168182"/>
                    </a:cubicBezTo>
                    <a:cubicBezTo>
                      <a:pt x="443789" y="168182"/>
                      <a:pt x="454964" y="166163"/>
                      <a:pt x="466231" y="162125"/>
                    </a:cubicBezTo>
                    <a:cubicBezTo>
                      <a:pt x="477500" y="158087"/>
                      <a:pt x="486655" y="154097"/>
                      <a:pt x="493698" y="150153"/>
                    </a:cubicBezTo>
                    <a:cubicBezTo>
                      <a:pt x="500742" y="146209"/>
                      <a:pt x="504826" y="144237"/>
                      <a:pt x="505953" y="144237"/>
                    </a:cubicBezTo>
                    <a:close/>
                    <a:moveTo>
                      <a:pt x="34932" y="144237"/>
                    </a:moveTo>
                    <a:cubicBezTo>
                      <a:pt x="36059" y="144237"/>
                      <a:pt x="40144" y="146209"/>
                      <a:pt x="47187" y="150153"/>
                    </a:cubicBezTo>
                    <a:cubicBezTo>
                      <a:pt x="54229" y="154097"/>
                      <a:pt x="63384" y="158087"/>
                      <a:pt x="74653" y="162125"/>
                    </a:cubicBezTo>
                    <a:cubicBezTo>
                      <a:pt x="85921" y="166163"/>
                      <a:pt x="97096" y="168182"/>
                      <a:pt x="108176" y="168182"/>
                    </a:cubicBezTo>
                    <a:cubicBezTo>
                      <a:pt x="120760" y="168182"/>
                      <a:pt x="133249" y="166022"/>
                      <a:pt x="145644" y="161703"/>
                    </a:cubicBezTo>
                    <a:cubicBezTo>
                      <a:pt x="144705" y="168652"/>
                      <a:pt x="144235" y="174849"/>
                      <a:pt x="144235" y="180296"/>
                    </a:cubicBezTo>
                    <a:cubicBezTo>
                      <a:pt x="144235" y="206401"/>
                      <a:pt x="151841" y="230440"/>
                      <a:pt x="167054" y="252413"/>
                    </a:cubicBezTo>
                    <a:cubicBezTo>
                      <a:pt x="136630" y="253353"/>
                      <a:pt x="111745" y="265372"/>
                      <a:pt x="92401" y="288472"/>
                    </a:cubicBezTo>
                    <a:lnTo>
                      <a:pt x="54652" y="288472"/>
                    </a:lnTo>
                    <a:cubicBezTo>
                      <a:pt x="39251" y="288472"/>
                      <a:pt x="26293" y="284669"/>
                      <a:pt x="15776" y="277063"/>
                    </a:cubicBezTo>
                    <a:cubicBezTo>
                      <a:pt x="5259" y="269457"/>
                      <a:pt x="0" y="258329"/>
                      <a:pt x="0" y="243680"/>
                    </a:cubicBezTo>
                    <a:cubicBezTo>
                      <a:pt x="0" y="177385"/>
                      <a:pt x="11644" y="144237"/>
                      <a:pt x="34932" y="144237"/>
                    </a:cubicBezTo>
                    <a:close/>
                    <a:moveTo>
                      <a:pt x="270442" y="72119"/>
                    </a:moveTo>
                    <a:cubicBezTo>
                      <a:pt x="300303" y="72119"/>
                      <a:pt x="325799" y="82683"/>
                      <a:pt x="346926" y="103811"/>
                    </a:cubicBezTo>
                    <a:cubicBezTo>
                      <a:pt x="368054" y="124940"/>
                      <a:pt x="378619" y="150434"/>
                      <a:pt x="378619" y="180296"/>
                    </a:cubicBezTo>
                    <a:cubicBezTo>
                      <a:pt x="378619" y="210157"/>
                      <a:pt x="368054" y="235652"/>
                      <a:pt x="346926" y="256780"/>
                    </a:cubicBezTo>
                    <a:cubicBezTo>
                      <a:pt x="325799" y="277908"/>
                      <a:pt x="300303" y="288472"/>
                      <a:pt x="270442" y="288472"/>
                    </a:cubicBezTo>
                    <a:cubicBezTo>
                      <a:pt x="240580" y="288472"/>
                      <a:pt x="215085" y="277908"/>
                      <a:pt x="193957" y="256780"/>
                    </a:cubicBezTo>
                    <a:cubicBezTo>
                      <a:pt x="172829" y="235652"/>
                      <a:pt x="162265" y="210157"/>
                      <a:pt x="162265" y="180296"/>
                    </a:cubicBezTo>
                    <a:cubicBezTo>
                      <a:pt x="162265" y="150434"/>
                      <a:pt x="172829" y="124940"/>
                      <a:pt x="193957" y="103811"/>
                    </a:cubicBezTo>
                    <a:cubicBezTo>
                      <a:pt x="215085" y="82683"/>
                      <a:pt x="240580" y="72119"/>
                      <a:pt x="270442" y="72119"/>
                    </a:cubicBezTo>
                    <a:close/>
                    <a:moveTo>
                      <a:pt x="432707" y="0"/>
                    </a:moveTo>
                    <a:cubicBezTo>
                      <a:pt x="452615" y="0"/>
                      <a:pt x="469611" y="7043"/>
                      <a:pt x="483697" y="21128"/>
                    </a:cubicBezTo>
                    <a:cubicBezTo>
                      <a:pt x="497783" y="35214"/>
                      <a:pt x="504825" y="52210"/>
                      <a:pt x="504825" y="72118"/>
                    </a:cubicBezTo>
                    <a:cubicBezTo>
                      <a:pt x="504825" y="92025"/>
                      <a:pt x="497783" y="109022"/>
                      <a:pt x="483697" y="123108"/>
                    </a:cubicBezTo>
                    <a:cubicBezTo>
                      <a:pt x="469611" y="137193"/>
                      <a:pt x="452615" y="144236"/>
                      <a:pt x="432707" y="144236"/>
                    </a:cubicBezTo>
                    <a:cubicBezTo>
                      <a:pt x="412800" y="144236"/>
                      <a:pt x="395803" y="137193"/>
                      <a:pt x="381717" y="123108"/>
                    </a:cubicBezTo>
                    <a:cubicBezTo>
                      <a:pt x="367632" y="109022"/>
                      <a:pt x="360589" y="92025"/>
                      <a:pt x="360589" y="72118"/>
                    </a:cubicBezTo>
                    <a:cubicBezTo>
                      <a:pt x="360589" y="52210"/>
                      <a:pt x="367632" y="35214"/>
                      <a:pt x="381717" y="21128"/>
                    </a:cubicBezTo>
                    <a:cubicBezTo>
                      <a:pt x="395803" y="7043"/>
                      <a:pt x="412800" y="0"/>
                      <a:pt x="432707" y="0"/>
                    </a:cubicBezTo>
                    <a:close/>
                    <a:moveTo>
                      <a:pt x="108176" y="0"/>
                    </a:moveTo>
                    <a:cubicBezTo>
                      <a:pt x="128085" y="0"/>
                      <a:pt x="145080" y="7043"/>
                      <a:pt x="159167" y="21128"/>
                    </a:cubicBezTo>
                    <a:cubicBezTo>
                      <a:pt x="173252" y="35214"/>
                      <a:pt x="180295" y="52210"/>
                      <a:pt x="180295" y="72118"/>
                    </a:cubicBezTo>
                    <a:cubicBezTo>
                      <a:pt x="180295" y="92025"/>
                      <a:pt x="173252" y="109022"/>
                      <a:pt x="159167" y="123108"/>
                    </a:cubicBezTo>
                    <a:cubicBezTo>
                      <a:pt x="145080" y="137193"/>
                      <a:pt x="128085" y="144236"/>
                      <a:pt x="108176" y="144236"/>
                    </a:cubicBezTo>
                    <a:cubicBezTo>
                      <a:pt x="88270" y="144236"/>
                      <a:pt x="71272" y="137193"/>
                      <a:pt x="57187" y="123108"/>
                    </a:cubicBezTo>
                    <a:cubicBezTo>
                      <a:pt x="43102" y="109022"/>
                      <a:pt x="36059" y="92025"/>
                      <a:pt x="36059" y="72118"/>
                    </a:cubicBezTo>
                    <a:cubicBezTo>
                      <a:pt x="36059" y="52210"/>
                      <a:pt x="43102" y="35214"/>
                      <a:pt x="57187" y="21128"/>
                    </a:cubicBezTo>
                    <a:cubicBezTo>
                      <a:pt x="71272" y="7043"/>
                      <a:pt x="88270" y="0"/>
                      <a:pt x="108176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365054" y="5351280"/>
              <a:ext cx="2593365" cy="3920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b="1" dirty="0">
                  <a:solidFill>
                    <a:schemeClr val="accent3"/>
                  </a:solidFill>
                </a:rPr>
                <a:t>Internalization (I)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65054" y="5041380"/>
              <a:ext cx="2593365" cy="3673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b="1" dirty="0">
                  <a:solidFill>
                    <a:schemeClr val="bg2"/>
                  </a:solidFill>
                </a:rPr>
                <a:t> Combination (C)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65054" y="4719096"/>
              <a:ext cx="2593365" cy="36730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b="1" dirty="0">
                  <a:solidFill>
                    <a:schemeClr val="accent1"/>
                  </a:solidFill>
                </a:rPr>
                <a:t>Externalization (E)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5054" y="4396811"/>
              <a:ext cx="2593365" cy="36730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b="1" dirty="0">
                  <a:solidFill>
                    <a:schemeClr val="bg2"/>
                  </a:solidFill>
                </a:rPr>
                <a:t>Socialization (S)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33214" y="4568572"/>
              <a:ext cx="5275638" cy="1570693"/>
              <a:chOff x="8033552" y="1056940"/>
              <a:chExt cx="4341672" cy="157069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9438133" y="1056940"/>
                <a:ext cx="2937088" cy="397907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lIns="0" rIns="0" rtlCol="0" anchor="ctr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chemeClr val="bg2"/>
                    </a:solidFill>
                    <a:latin typeface="+mn-lt"/>
                    <a:cs typeface="TH SarabunPSK" panose="020B0500040200020003" pitchFamily="34" charset="-34"/>
                  </a:rPr>
                  <a:t>Socialization (S)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033552" y="1451439"/>
                <a:ext cx="4341672" cy="117619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wrap="square" lIns="0" rIns="0" rtlCol="0" anchor="t">
                <a:spAutoFit/>
              </a:bodyPr>
              <a:lstStyle/>
              <a:p>
                <a:pPr algn="ctr"/>
                <a:r>
                  <a:rPr lang="th-TH" sz="22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การแบ่งปันและสร้าง </a:t>
                </a:r>
                <a:r>
                  <a:rPr lang="en-US" sz="22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Tacit Knowledge </a:t>
                </a:r>
                <a:r>
                  <a:rPr lang="th-TH" sz="22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จาก </a:t>
                </a:r>
                <a:r>
                  <a:rPr lang="en-US" sz="22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Tacit Knowledge </a:t>
                </a:r>
                <a:r>
                  <a:rPr lang="th-TH" sz="22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ของผู้ที่สื่อสารระหว่างกัน</a:t>
                </a:r>
              </a:p>
              <a:p>
                <a:pPr algn="ctr"/>
                <a:r>
                  <a:rPr lang="th-TH" sz="22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โดยการแลกเปลี่ยนประสบการณ์ตรง</a:t>
                </a:r>
                <a:endParaRPr lang="en-US" sz="2200" b="1" dirty="0">
                  <a:solidFill>
                    <a:schemeClr val="bg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839946" y="3244701"/>
              <a:ext cx="3568908" cy="1270750"/>
              <a:chOff x="8856083" y="850531"/>
              <a:chExt cx="2937091" cy="127075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856083" y="850531"/>
                <a:ext cx="2937088" cy="36933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rIns="0" rtlCol="0" anchor="ctr">
                <a:spAutoFit/>
              </a:bodyPr>
              <a:lstStyle/>
              <a:p>
                <a:pPr algn="r"/>
                <a:r>
                  <a:rPr lang="en-US" b="1" dirty="0">
                    <a:solidFill>
                      <a:schemeClr val="bg2"/>
                    </a:solidFill>
                  </a:rPr>
                  <a:t>Externalization (E)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856083" y="1239136"/>
                <a:ext cx="2937091" cy="882145"/>
              </a:xfrm>
              <a:prstGeom prst="rect">
                <a:avLst/>
              </a:prstGeom>
              <a:solidFill>
                <a:srgbClr val="FFCDE6"/>
              </a:solidFill>
            </p:spPr>
            <p:txBody>
              <a:bodyPr wrap="square" lIns="0" rIns="0" rtlCol="0" anchor="t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การแปลง </a:t>
                </a:r>
                <a:r>
                  <a:rPr lang="en-US" sz="24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Tacit Knowledge </a:t>
                </a:r>
                <a:endParaRPr lang="th-TH" sz="2400" b="1" dirty="0">
                  <a:solidFill>
                    <a:schemeClr val="bg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r>
                  <a:rPr lang="th-TH" sz="24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ให้กลายเป็น </a:t>
                </a:r>
                <a:r>
                  <a:rPr lang="en-US" sz="24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Explicit Knowledge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33201" y="1623381"/>
              <a:ext cx="6231852" cy="1468943"/>
              <a:chOff x="6869436" y="346673"/>
              <a:chExt cx="5128605" cy="1468943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9022793" y="346673"/>
                <a:ext cx="2937088" cy="39206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rIns="0" rtlCol="0" anchor="ctr">
                <a:spAutoFit/>
              </a:bodyPr>
              <a:lstStyle/>
              <a:p>
                <a:pPr algn="r"/>
                <a:r>
                  <a:rPr lang="en-US" b="1" dirty="0">
                    <a:solidFill>
                      <a:schemeClr val="accent2"/>
                    </a:solidFill>
                  </a:rPr>
                  <a:t>Combination (C)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869436" y="737438"/>
                <a:ext cx="5128605" cy="1078178"/>
              </a:xfrm>
              <a:prstGeom prst="rect">
                <a:avLst/>
              </a:prstGeom>
              <a:solidFill>
                <a:srgbClr val="FFEDA3"/>
              </a:solidFill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th-TH" sz="20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การสร้าง </a:t>
                </a:r>
                <a:r>
                  <a:rPr lang="en-US" sz="20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Explicit Knowledge </a:t>
                </a:r>
                <a:r>
                  <a:rPr lang="th-TH" sz="20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จาก </a:t>
                </a:r>
                <a:r>
                  <a:rPr lang="en-US" sz="20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Explicit Knowledge </a:t>
                </a:r>
                <a:r>
                  <a:rPr lang="th-TH" sz="20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ด้วยการรวบรวมความรู้ประเภท </a:t>
                </a:r>
                <a:r>
                  <a:rPr lang="en-US" sz="20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Explicit Knowledge </a:t>
                </a:r>
                <a:r>
                  <a:rPr lang="th-TH" sz="20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จากแหล่งต่างๆมาสร้างเป็น </a:t>
                </a:r>
                <a:r>
                  <a:rPr lang="en-US" sz="20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Explicit Knowledge </a:t>
                </a:r>
                <a:r>
                  <a:rPr lang="th-TH" sz="20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ใหม่ๆเพื่อนนำมาใช้ในการทำงาน</a:t>
                </a:r>
                <a:endParaRPr lang="en-US" sz="2000" b="1" dirty="0">
                  <a:solidFill>
                    <a:schemeClr val="bg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33204" y="484842"/>
              <a:ext cx="5982904" cy="1086171"/>
              <a:chOff x="6287383" y="325596"/>
              <a:chExt cx="4923729" cy="108617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8274023" y="325596"/>
                <a:ext cx="2937088" cy="36933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rIns="0" rtlCol="0" anchor="ctr">
                <a:spAutoFit/>
              </a:bodyPr>
              <a:lstStyle/>
              <a:p>
                <a:pPr algn="r"/>
                <a:r>
                  <a:rPr lang="en-US" b="1" dirty="0">
                    <a:solidFill>
                      <a:schemeClr val="accent3"/>
                    </a:solidFill>
                  </a:rPr>
                  <a:t>Internalization (I)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287383" y="646560"/>
                <a:ext cx="4923729" cy="765207"/>
              </a:xfrm>
              <a:prstGeom prst="rect">
                <a:avLst/>
              </a:prstGeom>
              <a:solidFill>
                <a:srgbClr val="C6DED5"/>
              </a:solidFill>
            </p:spPr>
            <p:txBody>
              <a:bodyPr wrap="square" lIns="0" rIns="0" rtlCol="0" anchor="t">
                <a:spAutoFit/>
              </a:bodyPr>
              <a:lstStyle/>
              <a:p>
                <a:pPr algn="r"/>
                <a:r>
                  <a:rPr lang="th-TH" sz="22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การแปลง </a:t>
                </a:r>
                <a:r>
                  <a:rPr lang="en-US" sz="22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Explicit Knowledge </a:t>
                </a:r>
                <a:r>
                  <a:rPr lang="th-TH" sz="22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มาเป็น </a:t>
                </a:r>
                <a:r>
                  <a:rPr lang="en-US" sz="22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Tacit Knowledge </a:t>
                </a:r>
                <a:r>
                  <a:rPr lang="th-TH" sz="22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โดยการนำความรู้เชิงทฤษฎีไปสู่การปฏิบัติงาน ทำให้เกิดความรู้เพิ่ม</a:t>
                </a:r>
                <a:r>
                  <a:rPr lang="en-US" sz="2200" b="1" dirty="0">
                    <a:solidFill>
                      <a:schemeClr val="bg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 </a:t>
                </a:r>
              </a:p>
            </p:txBody>
          </p:sp>
        </p:grpSp>
        <p:cxnSp>
          <p:nvCxnSpPr>
            <p:cNvPr id="17" name="Straight Connector 16"/>
            <p:cNvCxnSpPr>
              <a:cxnSpLocks/>
              <a:stCxn id="29" idx="5"/>
              <a:endCxn id="21" idx="3"/>
            </p:cNvCxnSpPr>
            <p:nvPr/>
          </p:nvCxnSpPr>
          <p:spPr>
            <a:xfrm flipH="1" flipV="1">
              <a:off x="6116107" y="669508"/>
              <a:ext cx="2496075" cy="1083473"/>
            </a:xfrm>
            <a:prstGeom prst="line">
              <a:avLst/>
            </a:prstGeom>
            <a:ln w="44450">
              <a:solidFill>
                <a:srgbClr val="92D05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>
            <a:cxnSpLocks/>
            <a:endCxn id="30" idx="7"/>
          </p:cNvCxnSpPr>
          <p:nvPr/>
        </p:nvCxnSpPr>
        <p:spPr>
          <a:xfrm>
            <a:off x="5324175" y="2569895"/>
            <a:ext cx="1214468" cy="537932"/>
          </a:xfrm>
          <a:prstGeom prst="line">
            <a:avLst/>
          </a:prstGeom>
          <a:ln w="47625">
            <a:solidFill>
              <a:srgbClr val="FFC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flipV="1">
            <a:off x="4611955" y="3797064"/>
            <a:ext cx="1764198" cy="317502"/>
          </a:xfrm>
          <a:prstGeom prst="line">
            <a:avLst/>
          </a:prstGeom>
          <a:ln w="47625">
            <a:solidFill>
              <a:schemeClr val="accent2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  <a:stCxn id="32" idx="7"/>
            <a:endCxn id="27" idx="3"/>
          </p:cNvCxnSpPr>
          <p:nvPr/>
        </p:nvCxnSpPr>
        <p:spPr>
          <a:xfrm flipH="1">
            <a:off x="4541031" y="4252526"/>
            <a:ext cx="2017901" cy="1122609"/>
          </a:xfrm>
          <a:prstGeom prst="line">
            <a:avLst/>
          </a:prstGeom>
          <a:ln w="4762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-15481" y="586398"/>
            <a:ext cx="9159479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เกลียวความรู้ (</a:t>
            </a:r>
            <a:r>
              <a:rPr lang="en-US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Knowledge Spiral) </a:t>
            </a:r>
            <a:r>
              <a:rPr lang="th-TH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นิยมเรียกว่า </a:t>
            </a:r>
            <a:r>
              <a:rPr lang="en-US" sz="28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SECI model </a:t>
            </a:r>
            <a:endParaRPr lang="th-TH" sz="2800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36567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7|4.3|2.7|3|0.6|0.9|1.3"/>
</p:tagLst>
</file>

<file path=ppt/theme/theme1.xml><?xml version="1.0" encoding="utf-8"?>
<a:theme xmlns:a="http://schemas.openxmlformats.org/drawingml/2006/main" name="255TGp_natural_dark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FF0000"/>
      </a:accent5>
      <a:accent6>
        <a:srgbClr val="FF0000"/>
      </a:accent6>
      <a:hlink>
        <a:srgbClr val="17BBFD"/>
      </a:hlink>
      <a:folHlink>
        <a:srgbClr val="FF79C2"/>
      </a:folHlink>
    </a:clrScheme>
    <a:fontScheme name="256TGp_medical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6TGp_medical_dark 1">
        <a:dk1>
          <a:srgbClr val="080808"/>
        </a:dk1>
        <a:lt1>
          <a:srgbClr val="FFFFFF"/>
        </a:lt1>
        <a:dk2>
          <a:srgbClr val="6F8820"/>
        </a:dk2>
        <a:lt2>
          <a:srgbClr val="FFFFFF"/>
        </a:lt2>
        <a:accent1>
          <a:srgbClr val="59A994"/>
        </a:accent1>
        <a:accent2>
          <a:srgbClr val="EA7B20"/>
        </a:accent2>
        <a:accent3>
          <a:srgbClr val="BBC3AB"/>
        </a:accent3>
        <a:accent4>
          <a:srgbClr val="DADADA"/>
        </a:accent4>
        <a:accent5>
          <a:srgbClr val="B5D1C8"/>
        </a:accent5>
        <a:accent6>
          <a:srgbClr val="D46F1C"/>
        </a:accent6>
        <a:hlink>
          <a:srgbClr val="6493B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6TGp_medical_dark 2">
        <a:dk1>
          <a:srgbClr val="080808"/>
        </a:dk1>
        <a:lt1>
          <a:srgbClr val="FFFFFF"/>
        </a:lt1>
        <a:dk2>
          <a:srgbClr val="2167A7"/>
        </a:dk2>
        <a:lt2>
          <a:srgbClr val="FFFFFF"/>
        </a:lt2>
        <a:accent1>
          <a:srgbClr val="EE8614"/>
        </a:accent1>
        <a:accent2>
          <a:srgbClr val="7E57A9"/>
        </a:accent2>
        <a:accent3>
          <a:srgbClr val="ABB8D0"/>
        </a:accent3>
        <a:accent4>
          <a:srgbClr val="DADADA"/>
        </a:accent4>
        <a:accent5>
          <a:srgbClr val="F5C3AA"/>
        </a:accent5>
        <a:accent6>
          <a:srgbClr val="724E99"/>
        </a:accent6>
        <a:hlink>
          <a:srgbClr val="78B064"/>
        </a:hlink>
        <a:folHlink>
          <a:srgbClr val="D9C11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6TGp_medical_dark 3">
        <a:dk1>
          <a:srgbClr val="080808"/>
        </a:dk1>
        <a:lt1>
          <a:srgbClr val="FFFFFF"/>
        </a:lt1>
        <a:dk2>
          <a:srgbClr val="784D7B"/>
        </a:dk2>
        <a:lt2>
          <a:srgbClr val="FFFFFF"/>
        </a:lt2>
        <a:accent1>
          <a:srgbClr val="85AC56"/>
        </a:accent1>
        <a:accent2>
          <a:srgbClr val="2CA8D4"/>
        </a:accent2>
        <a:accent3>
          <a:srgbClr val="BEB2BF"/>
        </a:accent3>
        <a:accent4>
          <a:srgbClr val="DADADA"/>
        </a:accent4>
        <a:accent5>
          <a:srgbClr val="C2D2B4"/>
        </a:accent5>
        <a:accent6>
          <a:srgbClr val="2798C0"/>
        </a:accent6>
        <a:hlink>
          <a:srgbClr val="DF9839"/>
        </a:hlink>
        <a:folHlink>
          <a:srgbClr val="D9C11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255TGp_natural_dark</Template>
  <TotalTime>1802</TotalTime>
  <Words>2302</Words>
  <Application>Microsoft Office PowerPoint</Application>
  <PresentationFormat>On-screen Show (4:3)</PresentationFormat>
  <Paragraphs>383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Angsana New</vt:lpstr>
      <vt:lpstr>Arial</vt:lpstr>
      <vt:lpstr>Browallia New</vt:lpstr>
      <vt:lpstr>Calibri</vt:lpstr>
      <vt:lpstr>Cordia New</vt:lpstr>
      <vt:lpstr>EucrosiaUPC</vt:lpstr>
      <vt:lpstr>Franklin Gothic Medium</vt:lpstr>
      <vt:lpstr>Sitka Small</vt:lpstr>
      <vt:lpstr>TH SarabunPSK</vt:lpstr>
      <vt:lpstr>Times New Roman</vt:lpstr>
      <vt:lpstr>Verdana</vt:lpstr>
      <vt:lpstr>Wingdings</vt:lpstr>
      <vt:lpstr>255TGp_natural_dark</vt:lpstr>
      <vt:lpstr>การจัดการความรู้ เพื่อความสำเร็จขององค์กร</vt:lpstr>
      <vt:lpstr>การจัดการความรู้  คือเครื่องมือเพื่อการบรรลุเป้าหมายอย่างน้อย 4 ประการ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การปรับเปลี่ยนและการสร้างความรู้ทั้งสองประเภทนี้เกิดขึ้นได้ 4 รูปแบบ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เครื่องมือต่าง ๆ ในการจัดการความรู้</vt:lpstr>
      <vt:lpstr>เครื่องมือต่าง ๆ ในการจัดการความรู้</vt:lpstr>
      <vt:lpstr>PowerPoint Presentation</vt:lpstr>
      <vt:lpstr>PowerPoint Presentation</vt:lpstr>
      <vt:lpstr>PowerPoint Presentation</vt:lpstr>
      <vt:lpstr>PowerPoint Presentation</vt:lpstr>
      <vt:lpstr>ขอบพระคุณคะ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</dc:title>
  <dc:creator>kim</dc:creator>
  <cp:lastModifiedBy>Dusit-001</cp:lastModifiedBy>
  <cp:revision>114</cp:revision>
  <dcterms:created xsi:type="dcterms:W3CDTF">2013-09-04T00:37:45Z</dcterms:created>
  <dcterms:modified xsi:type="dcterms:W3CDTF">2019-08-08T07:57:07Z</dcterms:modified>
</cp:coreProperties>
</file>